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646" r:id="rId2"/>
    <p:sldId id="647" r:id="rId3"/>
    <p:sldId id="263" r:id="rId4"/>
    <p:sldId id="832" r:id="rId5"/>
    <p:sldId id="678" r:id="rId6"/>
    <p:sldId id="833" r:id="rId7"/>
    <p:sldId id="680" r:id="rId8"/>
    <p:sldId id="681" r:id="rId9"/>
    <p:sldId id="682" r:id="rId10"/>
    <p:sldId id="683" r:id="rId11"/>
    <p:sldId id="831" r:id="rId12"/>
    <p:sldId id="800" r:id="rId13"/>
    <p:sldId id="685" r:id="rId14"/>
    <p:sldId id="686" r:id="rId15"/>
    <p:sldId id="830" r:id="rId16"/>
    <p:sldId id="834" r:id="rId17"/>
    <p:sldId id="702" r:id="rId18"/>
    <p:sldId id="703" r:id="rId19"/>
    <p:sldId id="704" r:id="rId20"/>
    <p:sldId id="801" r:id="rId21"/>
    <p:sldId id="802" r:id="rId22"/>
    <p:sldId id="835" r:id="rId23"/>
    <p:sldId id="705" r:id="rId24"/>
    <p:sldId id="706" r:id="rId25"/>
    <p:sldId id="707" r:id="rId26"/>
    <p:sldId id="708" r:id="rId27"/>
    <p:sldId id="836" r:id="rId28"/>
    <p:sldId id="709" r:id="rId29"/>
    <p:sldId id="710" r:id="rId30"/>
    <p:sldId id="711" r:id="rId31"/>
    <p:sldId id="712" r:id="rId32"/>
    <p:sldId id="713" r:id="rId33"/>
    <p:sldId id="714" r:id="rId34"/>
    <p:sldId id="803" r:id="rId35"/>
    <p:sldId id="829" r:id="rId36"/>
    <p:sldId id="837" r:id="rId37"/>
    <p:sldId id="715" r:id="rId38"/>
    <p:sldId id="716" r:id="rId39"/>
    <p:sldId id="717" r:id="rId40"/>
    <p:sldId id="718" r:id="rId41"/>
    <p:sldId id="838" r:id="rId42"/>
    <p:sldId id="719" r:id="rId43"/>
    <p:sldId id="722" r:id="rId44"/>
    <p:sldId id="839" r:id="rId45"/>
    <p:sldId id="723" r:id="rId46"/>
    <p:sldId id="726" r:id="rId47"/>
    <p:sldId id="804" r:id="rId48"/>
    <p:sldId id="725" r:id="rId49"/>
    <p:sldId id="840" r:id="rId50"/>
    <p:sldId id="727" r:id="rId51"/>
    <p:sldId id="728" r:id="rId52"/>
    <p:sldId id="729" r:id="rId53"/>
    <p:sldId id="730" r:id="rId54"/>
    <p:sldId id="842" r:id="rId55"/>
    <p:sldId id="734" r:id="rId56"/>
    <p:sldId id="735" r:id="rId57"/>
    <p:sldId id="736" r:id="rId58"/>
    <p:sldId id="737" r:id="rId59"/>
    <p:sldId id="843" r:id="rId60"/>
    <p:sldId id="738" r:id="rId61"/>
    <p:sldId id="739" r:id="rId62"/>
    <p:sldId id="743" r:id="rId63"/>
    <p:sldId id="792" r:id="rId64"/>
    <p:sldId id="742" r:id="rId65"/>
    <p:sldId id="827" r:id="rId66"/>
    <p:sldId id="741" r:id="rId67"/>
    <p:sldId id="844" r:id="rId68"/>
    <p:sldId id="745" r:id="rId69"/>
    <p:sldId id="746" r:id="rId70"/>
    <p:sldId id="747" r:id="rId71"/>
    <p:sldId id="791" r:id="rId72"/>
    <p:sldId id="748" r:id="rId73"/>
    <p:sldId id="826" r:id="rId74"/>
    <p:sldId id="749" r:id="rId75"/>
    <p:sldId id="845" r:id="rId76"/>
    <p:sldId id="751" r:id="rId77"/>
    <p:sldId id="752" r:id="rId78"/>
    <p:sldId id="753" r:id="rId79"/>
    <p:sldId id="790" r:id="rId80"/>
    <p:sldId id="754" r:id="rId81"/>
    <p:sldId id="825" r:id="rId82"/>
    <p:sldId id="755" r:id="rId83"/>
    <p:sldId id="846" r:id="rId84"/>
    <p:sldId id="757" r:id="rId85"/>
    <p:sldId id="758" r:id="rId86"/>
    <p:sldId id="759" r:id="rId87"/>
    <p:sldId id="823" r:id="rId88"/>
    <p:sldId id="763" r:id="rId89"/>
    <p:sldId id="824" r:id="rId90"/>
    <p:sldId id="793" r:id="rId91"/>
    <p:sldId id="760" r:id="rId92"/>
    <p:sldId id="762" r:id="rId93"/>
    <p:sldId id="847" r:id="rId94"/>
    <p:sldId id="766" r:id="rId95"/>
    <p:sldId id="767" r:id="rId96"/>
    <p:sldId id="768" r:id="rId97"/>
    <p:sldId id="769" r:id="rId98"/>
    <p:sldId id="852" r:id="rId99"/>
    <p:sldId id="770" r:id="rId100"/>
    <p:sldId id="771" r:id="rId101"/>
    <p:sldId id="772" r:id="rId102"/>
    <p:sldId id="773" r:id="rId103"/>
    <p:sldId id="849" r:id="rId104"/>
    <p:sldId id="775" r:id="rId105"/>
    <p:sldId id="776" r:id="rId106"/>
    <p:sldId id="777" r:id="rId107"/>
    <p:sldId id="794" r:id="rId108"/>
    <p:sldId id="779" r:id="rId109"/>
    <p:sldId id="822" r:id="rId110"/>
    <p:sldId id="778" r:id="rId111"/>
    <p:sldId id="850" r:id="rId112"/>
    <p:sldId id="781" r:id="rId113"/>
    <p:sldId id="782" r:id="rId114"/>
    <p:sldId id="783" r:id="rId115"/>
    <p:sldId id="784" r:id="rId116"/>
    <p:sldId id="851" r:id="rId117"/>
    <p:sldId id="786" r:id="rId118"/>
    <p:sldId id="798" r:id="rId119"/>
    <p:sldId id="816" r:id="rId120"/>
    <p:sldId id="799" r:id="rId121"/>
    <p:sldId id="796" r:id="rId122"/>
    <p:sldId id="797" r:id="rId123"/>
    <p:sldId id="817" r:id="rId124"/>
    <p:sldId id="818" r:id="rId125"/>
    <p:sldId id="343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shvindu jha" initials="sj" lastIdx="2" clrIdx="0">
    <p:extLst>
      <p:ext uri="{19B8F6BF-5375-455C-9EA6-DF929625EA0E}">
        <p15:presenceInfo xmlns:p15="http://schemas.microsoft.com/office/powerpoint/2012/main" userId="8cf6d099655b15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FF00"/>
    <a:srgbClr val="60A500"/>
    <a:srgbClr val="E1FF2D"/>
    <a:srgbClr val="FFFF00"/>
    <a:srgbClr val="F4F917"/>
    <a:srgbClr val="B5FF53"/>
    <a:srgbClr val="B3C602"/>
    <a:srgbClr val="233B7A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12T14:52:22.197" idx="2">
    <p:pos x="10" y="10"/>
    <p:text>add a slide for import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F3CF3-45A3-425B-A9A0-CF481DC3104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51AF3-77BD-44ED-9A71-A6ED42A8B0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3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primary data management contains three steps – Ingestion, Cleaning and Calculate. Let us understand about each step.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82AB-7318-4030-9DD4-05BF964DD8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E5B-6281-FB4B-E7B0-EAA25B10E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32" y="1750881"/>
            <a:ext cx="3130268" cy="175908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D1C72-1C84-793B-7A13-B27E821E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368462" y="4192490"/>
            <a:ext cx="699542" cy="106531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07C5EF8-3B0B-C5B3-1765-CF99E3FDE02C}"/>
              </a:ext>
            </a:extLst>
          </p:cNvPr>
          <p:cNvSpPr/>
          <p:nvPr/>
        </p:nvSpPr>
        <p:spPr>
          <a:xfrm rot="5400000">
            <a:off x="10176118" y="243452"/>
            <a:ext cx="1165862" cy="678959"/>
          </a:xfrm>
          <a:prstGeom prst="flowChartProcess">
            <a:avLst/>
          </a:prstGeom>
          <a:solidFill>
            <a:srgbClr val="9B1F5B"/>
          </a:solidFill>
          <a:ln>
            <a:solidFill>
              <a:srgbClr val="9B1F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AA57B0-15A4-1D49-1701-9A4D799FB864}"/>
              </a:ext>
            </a:extLst>
          </p:cNvPr>
          <p:cNvSpPr txBox="1">
            <a:spLocks/>
          </p:cNvSpPr>
          <p:nvPr/>
        </p:nvSpPr>
        <p:spPr>
          <a:xfrm>
            <a:off x="8068004" y="4357797"/>
            <a:ext cx="2714293" cy="501412"/>
          </a:xfrm>
          <a:prstGeom prst="rect">
            <a:avLst/>
          </a:prstGeom>
          <a:solidFill>
            <a:srgbClr val="9B1F5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USER PRESENTATION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72217-0FB4-0A1B-87A7-FE4DAEA7DC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529" y="6259785"/>
            <a:ext cx="919253" cy="501412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4539054-428B-834A-A5C0-8AAF0E27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097" y="96803"/>
            <a:ext cx="9144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30CFA56-0021-1C66-5148-9BD8D1291E8C}"/>
              </a:ext>
            </a:extLst>
          </p:cNvPr>
          <p:cNvSpPr txBox="1">
            <a:spLocks/>
          </p:cNvSpPr>
          <p:nvPr/>
        </p:nvSpPr>
        <p:spPr>
          <a:xfrm>
            <a:off x="7368462" y="2200966"/>
            <a:ext cx="4075980" cy="17590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National Multidimensional Poverty Index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97EFC7-D35B-186D-344E-14AC8D75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549656" cy="685800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914ACB5-8608-EEAE-F9E1-90AE31E3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57" y="96803"/>
            <a:ext cx="343830" cy="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69184A5-69EE-8E29-D061-062F1F24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92" y="96803"/>
            <a:ext cx="687660" cy="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D423EA-675F-FE17-FF74-6F19E04F94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1" r="74937"/>
          <a:stretch/>
        </p:blipFill>
        <p:spPr>
          <a:xfrm flipH="1">
            <a:off x="-3" y="-8885"/>
            <a:ext cx="2269749" cy="6866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1B5F3E-EA9E-F4F4-54A2-6051D854AA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" r="1812"/>
          <a:stretch/>
        </p:blipFill>
        <p:spPr>
          <a:xfrm>
            <a:off x="2269749" y="-8885"/>
            <a:ext cx="9922250" cy="6866885"/>
          </a:xfrm>
          <a:prstGeom prst="rect">
            <a:avLst/>
          </a:prstGeom>
          <a:gradFill>
            <a:gsLst>
              <a:gs pos="0">
                <a:srgbClr val="00FF00"/>
              </a:gs>
              <a:gs pos="100000">
                <a:srgbClr val="F4F917"/>
              </a:gs>
            </a:gsLst>
            <a:lin ang="5400000" scaled="1"/>
          </a:gra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6FA53B-E2D3-6BF1-CF35-2402EF825F53}"/>
              </a:ext>
            </a:extLst>
          </p:cNvPr>
          <p:cNvSpPr/>
          <p:nvPr/>
        </p:nvSpPr>
        <p:spPr>
          <a:xfrm>
            <a:off x="598881" y="-8885"/>
            <a:ext cx="4395149" cy="686688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79400" dist="38100" dir="2700000" algn="tl" rotWithShape="0">
              <a:prstClr val="black">
                <a:alpha val="23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E75522-70C9-2184-EA7F-60077C66E4EB}"/>
              </a:ext>
            </a:extLst>
          </p:cNvPr>
          <p:cNvGrpSpPr/>
          <p:nvPr/>
        </p:nvGrpSpPr>
        <p:grpSpPr>
          <a:xfrm>
            <a:off x="658271" y="2326591"/>
            <a:ext cx="4527791" cy="4434606"/>
            <a:chOff x="658271" y="2326591"/>
            <a:chExt cx="4527791" cy="443460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9E3D11-CA31-5D14-51C4-02C38C03A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465" y="6472007"/>
              <a:ext cx="1234176" cy="2891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7C339-5073-3CEB-BE16-3948E105D4F5}"/>
                </a:ext>
              </a:extLst>
            </p:cNvPr>
            <p:cNvSpPr txBox="1"/>
            <p:nvPr/>
          </p:nvSpPr>
          <p:spPr>
            <a:xfrm>
              <a:off x="708336" y="3662803"/>
              <a:ext cx="18750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spc="3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Version 1.0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C68F4C-4B71-5D1D-3F25-A5148A91EEF7}"/>
                </a:ext>
              </a:extLst>
            </p:cNvPr>
            <p:cNvSpPr txBox="1"/>
            <p:nvPr/>
          </p:nvSpPr>
          <p:spPr>
            <a:xfrm>
              <a:off x="658271" y="2326591"/>
              <a:ext cx="4527791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en-US" sz="32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DATA </a:t>
              </a:r>
            </a:p>
            <a:p>
              <a:pPr>
                <a:lnSpc>
                  <a:spcPts val="3400"/>
                </a:lnSpc>
              </a:pPr>
              <a:r>
                <a:rPr lang="en-US" sz="32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MANAGER</a:t>
              </a:r>
            </a:p>
            <a:p>
              <a:pPr>
                <a:lnSpc>
                  <a:spcPts val="3400"/>
                </a:lnSpc>
              </a:pPr>
              <a:r>
                <a:rPr lang="en-US" sz="32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PRESENTATION</a:t>
              </a:r>
              <a:endParaRPr lang="en-US" sz="3200" b="1" spc="50" dirty="0">
                <a:ln w="9525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11">
            <a:extLst>
              <a:ext uri="{FF2B5EF4-FFF2-40B4-BE49-F238E27FC236}">
                <a16:creationId xmlns:a16="http://schemas.microsoft.com/office/drawing/2014/main" id="{3D58DB2C-1CE3-1F58-9653-D099F6B5BD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83013" y="6053565"/>
            <a:ext cx="1875716" cy="65450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6A37F58-DC4A-5642-CF9B-D5E1AE16EB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2195" y="211103"/>
            <a:ext cx="35623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6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BB61AA-DCCD-D7DB-9181-5E8DF0128F61}"/>
              </a:ext>
            </a:extLst>
          </p:cNvPr>
          <p:cNvGrpSpPr/>
          <p:nvPr/>
        </p:nvGrpSpPr>
        <p:grpSpPr>
          <a:xfrm>
            <a:off x="954332" y="916617"/>
            <a:ext cx="10457203" cy="5879306"/>
            <a:chOff x="954332" y="916617"/>
            <a:chExt cx="10457203" cy="58793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2" y="916617"/>
              <a:ext cx="10457203" cy="587930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BE62B-0C15-77F0-77E1-0ADDAB506202}"/>
                </a:ext>
              </a:extLst>
            </p:cNvPr>
            <p:cNvSpPr/>
            <p:nvPr/>
          </p:nvSpPr>
          <p:spPr>
            <a:xfrm>
              <a:off x="9744091" y="2452344"/>
              <a:ext cx="1288927" cy="757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7FC73F-0EB2-B9E9-3E82-265A8003FD27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933F6-1779-AA49-171D-BDFCCE840B8D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Pending Data.</a:t>
            </a:r>
          </a:p>
        </p:txBody>
      </p:sp>
    </p:spTree>
    <p:extLst>
      <p:ext uri="{BB962C8B-B14F-4D97-AF65-F5344CB8AC3E}">
        <p14:creationId xmlns:p14="http://schemas.microsoft.com/office/powerpoint/2010/main" val="23593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0FAFD-397D-8E71-4B83-2755FBD6DC70}"/>
              </a:ext>
            </a:extLst>
          </p:cNvPr>
          <p:cNvGrpSpPr/>
          <p:nvPr/>
        </p:nvGrpSpPr>
        <p:grpSpPr>
          <a:xfrm>
            <a:off x="954348" y="905755"/>
            <a:ext cx="10567225" cy="5882156"/>
            <a:chOff x="954348" y="905755"/>
            <a:chExt cx="10567225" cy="588215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8" y="905755"/>
              <a:ext cx="10457166" cy="588215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A02338-AE53-23F1-11FC-22F2D92BA171}"/>
                </a:ext>
              </a:extLst>
            </p:cNvPr>
            <p:cNvSpPr/>
            <p:nvPr/>
          </p:nvSpPr>
          <p:spPr>
            <a:xfrm>
              <a:off x="11040986" y="1666880"/>
              <a:ext cx="480587" cy="4222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A82C72-6CF7-6ACC-1BD1-0D787103FCDF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Classification Type.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B303-C0B0-1245-601B-90F11997A42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TYPE</a:t>
            </a:r>
          </a:p>
        </p:txBody>
      </p:sp>
    </p:spTree>
    <p:extLst>
      <p:ext uri="{BB962C8B-B14F-4D97-AF65-F5344CB8AC3E}">
        <p14:creationId xmlns:p14="http://schemas.microsoft.com/office/powerpoint/2010/main" val="13519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2AD90DC-6DBC-C31C-A19C-82E3965EA75B}"/>
              </a:ext>
            </a:extLst>
          </p:cNvPr>
          <p:cNvGrpSpPr/>
          <p:nvPr/>
        </p:nvGrpSpPr>
        <p:grpSpPr>
          <a:xfrm>
            <a:off x="954348" y="905755"/>
            <a:ext cx="10457166" cy="5882155"/>
            <a:chOff x="954348" y="905755"/>
            <a:chExt cx="10457166" cy="58821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8" y="905755"/>
              <a:ext cx="10457166" cy="588215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645639-5AA9-7816-C1F7-2E1FCAF1B607}"/>
                </a:ext>
              </a:extLst>
            </p:cNvPr>
            <p:cNvSpPr/>
            <p:nvPr/>
          </p:nvSpPr>
          <p:spPr>
            <a:xfrm>
              <a:off x="8296296" y="6342506"/>
              <a:ext cx="969547" cy="337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B34BAD-A4D8-8F8B-1F50-835E54B235AB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CA48F-97B8-BF17-AE8D-DBB2F74841B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TYPE</a:t>
            </a:r>
          </a:p>
        </p:txBody>
      </p:sp>
    </p:spTree>
    <p:extLst>
      <p:ext uri="{BB962C8B-B14F-4D97-AF65-F5344CB8AC3E}">
        <p14:creationId xmlns:p14="http://schemas.microsoft.com/office/powerpoint/2010/main" val="40689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F1298C-2456-1AF0-74F8-E745CF0347EE}"/>
              </a:ext>
            </a:extLst>
          </p:cNvPr>
          <p:cNvGrpSpPr/>
          <p:nvPr/>
        </p:nvGrpSpPr>
        <p:grpSpPr>
          <a:xfrm>
            <a:off x="954349" y="905755"/>
            <a:ext cx="10457164" cy="5882155"/>
            <a:chOff x="954349" y="905755"/>
            <a:chExt cx="10457164" cy="58821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9" y="905755"/>
              <a:ext cx="10457164" cy="588215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06E447-D77B-778C-A63E-4DE30CD0F3A9}"/>
                </a:ext>
              </a:extLst>
            </p:cNvPr>
            <p:cNvSpPr/>
            <p:nvPr/>
          </p:nvSpPr>
          <p:spPr>
            <a:xfrm>
              <a:off x="9893503" y="2546252"/>
              <a:ext cx="1051161" cy="10962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5F802F-EF23-11F4-FD8E-3315D2EE86E7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delete, and enable/disable </a:t>
            </a:r>
            <a:r>
              <a:rPr lang="en-US" sz="1400" spc="110" dirty="0">
                <a:cs typeface="Arial" panose="020B0604020202020204" pitchFamily="34" charset="0"/>
              </a:rPr>
              <a:t>the Classification Type.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15E1-5297-DE49-BF34-0FB0F84AE63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TYPE</a:t>
            </a:r>
          </a:p>
        </p:txBody>
      </p:sp>
    </p:spTree>
    <p:extLst>
      <p:ext uri="{BB962C8B-B14F-4D97-AF65-F5344CB8AC3E}">
        <p14:creationId xmlns:p14="http://schemas.microsoft.com/office/powerpoint/2010/main" val="202420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B6F65-8682-5DDB-4685-38FE7D58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9198E-BAA2-F2DC-EB5C-430B173C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63B55D-2EC8-7E94-8349-304AD3A5BBC2}"/>
              </a:ext>
            </a:extLst>
          </p:cNvPr>
          <p:cNvGrpSpPr/>
          <p:nvPr/>
        </p:nvGrpSpPr>
        <p:grpSpPr>
          <a:xfrm>
            <a:off x="320039" y="4348066"/>
            <a:ext cx="657312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DBD6E6-91E5-61A2-4246-23EBE0BE62C7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FB7D92-7932-10B2-362B-C4EE584CAA59}"/>
                </a:ext>
              </a:extLst>
            </p:cNvPr>
            <p:cNvSpPr txBox="1"/>
            <p:nvPr/>
          </p:nvSpPr>
          <p:spPr>
            <a:xfrm>
              <a:off x="1513167" y="4499155"/>
              <a:ext cx="4695243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12ABD4-B256-E49F-FCFD-3CC90D050819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1391D2-DA2A-2A31-7C80-59EE85A4AA73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AC7217-8F39-DA21-19EA-76974C354E69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8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0FAFD-397D-8E71-4B83-2755FBD6DC70}"/>
              </a:ext>
            </a:extLst>
          </p:cNvPr>
          <p:cNvGrpSpPr/>
          <p:nvPr/>
        </p:nvGrpSpPr>
        <p:grpSpPr>
          <a:xfrm>
            <a:off x="954348" y="907190"/>
            <a:ext cx="10457166" cy="5879285"/>
            <a:chOff x="954348" y="907190"/>
            <a:chExt cx="10457166" cy="587928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8" y="907190"/>
              <a:ext cx="10457166" cy="587928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A02338-AE53-23F1-11FC-22F2D92BA171}"/>
                </a:ext>
              </a:extLst>
            </p:cNvPr>
            <p:cNvSpPr/>
            <p:nvPr/>
          </p:nvSpPr>
          <p:spPr>
            <a:xfrm>
              <a:off x="2737228" y="4160001"/>
              <a:ext cx="2007533" cy="3992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DEA516-7C3D-581D-EBF7-2AD93E24AA99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“Classification” from the “Classification” sub-module available under the “Admin” module.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1A5EF-053F-0215-E756-86FA1A1266C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8926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19AD62-B20F-8823-7BBE-F15C88FE48B4}"/>
              </a:ext>
            </a:extLst>
          </p:cNvPr>
          <p:cNvGrpSpPr/>
          <p:nvPr/>
        </p:nvGrpSpPr>
        <p:grpSpPr>
          <a:xfrm>
            <a:off x="954350" y="907190"/>
            <a:ext cx="10524843" cy="5879283"/>
            <a:chOff x="954350" y="907190"/>
            <a:chExt cx="10524843" cy="58792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DBB99E-62E8-87C9-588E-12783131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0" y="907190"/>
              <a:ext cx="10457162" cy="587928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6F4761-D441-09E9-9483-59AF00718D10}"/>
                </a:ext>
              </a:extLst>
            </p:cNvPr>
            <p:cNvSpPr/>
            <p:nvPr/>
          </p:nvSpPr>
          <p:spPr>
            <a:xfrm>
              <a:off x="11069424" y="1555518"/>
              <a:ext cx="409769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3D7442-E8BD-3382-DC4E-027503E6726A}"/>
              </a:ext>
            </a:extLst>
          </p:cNvPr>
          <p:cNvSpPr/>
          <p:nvPr/>
        </p:nvSpPr>
        <p:spPr>
          <a:xfrm>
            <a:off x="4159518" y="1599504"/>
            <a:ext cx="1911171" cy="389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95E95-A7B8-1CA8-1441-FA0EAC71A64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1186D-14E5-C1BA-AFD9-943AF3138C9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Classification Type </a:t>
            </a:r>
            <a:r>
              <a:rPr lang="en-US" sz="1400" spc="110" dirty="0">
                <a:cs typeface="Arial" panose="020B0604020202020204" pitchFamily="34" charset="0"/>
              </a:rPr>
              <a:t>and 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15825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7E8AA6-40A0-9E73-9A9F-F7923A054AA2}"/>
              </a:ext>
            </a:extLst>
          </p:cNvPr>
          <p:cNvGrpSpPr/>
          <p:nvPr/>
        </p:nvGrpSpPr>
        <p:grpSpPr>
          <a:xfrm>
            <a:off x="954350" y="907190"/>
            <a:ext cx="10457161" cy="5879282"/>
            <a:chOff x="954350" y="907190"/>
            <a:chExt cx="10457161" cy="587928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0" y="907190"/>
              <a:ext cx="10457161" cy="587928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348324-7E81-6845-BFCC-5295EE8E29B2}"/>
                </a:ext>
              </a:extLst>
            </p:cNvPr>
            <p:cNvSpPr/>
            <p:nvPr/>
          </p:nvSpPr>
          <p:spPr>
            <a:xfrm>
              <a:off x="8274617" y="6264062"/>
              <a:ext cx="1003765" cy="3258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1D6C6E-7311-C2E8-FFBB-D313C01FEBC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29ADA-D997-4843-9ACD-0F0EFEC19E3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306740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CB01A8-1FFD-31D5-73DD-042040C0824A}"/>
              </a:ext>
            </a:extLst>
          </p:cNvPr>
          <p:cNvSpPr/>
          <p:nvPr/>
        </p:nvSpPr>
        <p:spPr>
          <a:xfrm>
            <a:off x="3568447" y="1681730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2F3B7E-A66A-3A32-3AA5-9966B98A6F35}"/>
              </a:ext>
            </a:extLst>
          </p:cNvPr>
          <p:cNvGrpSpPr/>
          <p:nvPr/>
        </p:nvGrpSpPr>
        <p:grpSpPr>
          <a:xfrm>
            <a:off x="954350" y="907190"/>
            <a:ext cx="10457162" cy="5879283"/>
            <a:chOff x="954350" y="907190"/>
            <a:chExt cx="10457162" cy="5879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0A6429-757F-B032-ADB9-BA8AC800A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0" y="907190"/>
              <a:ext cx="10457162" cy="587928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927844-F3E6-12F5-57C8-01DF9CD88AE7}"/>
                </a:ext>
              </a:extLst>
            </p:cNvPr>
            <p:cNvSpPr/>
            <p:nvPr/>
          </p:nvSpPr>
          <p:spPr>
            <a:xfrm>
              <a:off x="3738371" y="1619774"/>
              <a:ext cx="409769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4DF76AA-281C-703B-4D56-FC24ADDC18F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21F5A-BA36-6DB5-1B9F-D86D12271AC1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416028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085BD48-2236-0E9D-0B00-8256804814A4}"/>
              </a:ext>
            </a:extLst>
          </p:cNvPr>
          <p:cNvSpPr/>
          <p:nvPr/>
        </p:nvSpPr>
        <p:spPr>
          <a:xfrm flipH="1">
            <a:off x="6076917" y="3911662"/>
            <a:ext cx="2115374" cy="3733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2FC560-F0FC-A598-CACD-DABCF4B4F5FE}"/>
              </a:ext>
            </a:extLst>
          </p:cNvPr>
          <p:cNvGrpSpPr/>
          <p:nvPr/>
        </p:nvGrpSpPr>
        <p:grpSpPr>
          <a:xfrm>
            <a:off x="954350" y="907190"/>
            <a:ext cx="10457161" cy="5879282"/>
            <a:chOff x="954350" y="907190"/>
            <a:chExt cx="10457161" cy="58792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7C394F-CC4C-D09A-5083-635F4E008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0" y="907190"/>
              <a:ext cx="10457161" cy="587928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96844-5543-EEC4-0443-218615055BDB}"/>
                </a:ext>
              </a:extLst>
            </p:cNvPr>
            <p:cNvSpPr/>
            <p:nvPr/>
          </p:nvSpPr>
          <p:spPr>
            <a:xfrm flipH="1">
              <a:off x="3073207" y="1320900"/>
              <a:ext cx="6253672" cy="50641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6232F4-EA50-527D-651F-938DE668DD8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C0A5C-78FF-EDF6-5011-C9252E65FF26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7975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77048-1EA4-5E35-2C3C-35B4B010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F0DBB9-EEBB-2C6C-1338-7ABFC8624947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6F041E-E08F-E261-2BDB-929D662FA442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E34F40-4CD7-8807-4FDA-CB388E69A52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286D1E-A3D1-7FCF-77F5-1CBD2C464AD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1D1B3E-46BA-6B18-FAAE-1B4002F0E33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BCDE30-9B5F-5B97-FF67-36C52D3B416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9270C53-6D52-41D8-8866-C3370C2B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41" y="896012"/>
            <a:ext cx="10457193" cy="58793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073B65-6C89-2C08-EA70-2BB3ACA9C416}"/>
              </a:ext>
            </a:extLst>
          </p:cNvPr>
          <p:cNvSpPr/>
          <p:nvPr/>
        </p:nvSpPr>
        <p:spPr>
          <a:xfrm flipH="1">
            <a:off x="3390311" y="3264933"/>
            <a:ext cx="5641145" cy="1841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5BC0E-DC26-3AE8-398B-5B3992A5C72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6D04E-638C-CAB9-2F93-32EBBB1F46C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235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A1BA2-F43A-2D3B-45B8-A80475ED9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EB67993-E628-D830-B57C-F17F427E4218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AA5E23-6BA1-0863-87D5-EF8C6930A440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340C3F-F1E0-CB49-6415-4F0B6F3909B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C07807-156F-FD7C-AD16-65287808608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7FAA01-FFAB-C634-1B81-E9541C15E81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7D36F6-6C08-F46D-A34D-9D78F424E2F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323F8-2ACE-5076-665A-190E7E63E291}"/>
              </a:ext>
            </a:extLst>
          </p:cNvPr>
          <p:cNvGrpSpPr/>
          <p:nvPr/>
        </p:nvGrpSpPr>
        <p:grpSpPr>
          <a:xfrm>
            <a:off x="954332" y="916617"/>
            <a:ext cx="10457202" cy="5879306"/>
            <a:chOff x="954332" y="916617"/>
            <a:chExt cx="10457202" cy="58793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7F5973-CF91-911A-854F-71D306ED8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2" y="916617"/>
              <a:ext cx="10457202" cy="587930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D6A59A-81C7-CCE4-277F-C477327834A3}"/>
                </a:ext>
              </a:extLst>
            </p:cNvPr>
            <p:cNvSpPr/>
            <p:nvPr/>
          </p:nvSpPr>
          <p:spPr>
            <a:xfrm>
              <a:off x="3076005" y="1970708"/>
              <a:ext cx="6222740" cy="37689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0D10B2-D0FA-E4C3-E1EB-E4B70E21A3B4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21E21-F082-F063-9F03-7946396760F3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Pending Data.</a:t>
            </a:r>
          </a:p>
        </p:txBody>
      </p:sp>
    </p:spTree>
    <p:extLst>
      <p:ext uri="{BB962C8B-B14F-4D97-AF65-F5344CB8AC3E}">
        <p14:creationId xmlns:p14="http://schemas.microsoft.com/office/powerpoint/2010/main" val="1315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7DE94C-FDEA-34B3-786E-7A5B17EE8187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B172A6-0476-5DB2-EFE4-185FD74FDC72}"/>
              </a:ext>
            </a:extLst>
          </p:cNvPr>
          <p:cNvGrpSpPr/>
          <p:nvPr/>
        </p:nvGrpSpPr>
        <p:grpSpPr>
          <a:xfrm>
            <a:off x="954351" y="907190"/>
            <a:ext cx="10457159" cy="5879281"/>
            <a:chOff x="954351" y="907190"/>
            <a:chExt cx="10457159" cy="587928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1" y="907190"/>
              <a:ext cx="10457159" cy="587928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C94856-D47D-86D7-9E00-009B8D6C1DF9}"/>
                </a:ext>
              </a:extLst>
            </p:cNvPr>
            <p:cNvSpPr/>
            <p:nvPr/>
          </p:nvSpPr>
          <p:spPr>
            <a:xfrm>
              <a:off x="9756487" y="2419690"/>
              <a:ext cx="1254708" cy="107122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C88878-2102-4F02-36C4-1F4426D6EA4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</a:t>
            </a:r>
            <a:r>
              <a:rPr lang="en-US" sz="1400" spc="110" dirty="0">
                <a:cs typeface="Arial" panose="020B0604020202020204" pitchFamily="34" charset="0"/>
              </a:rPr>
              <a:t> </a:t>
            </a:r>
            <a:r>
              <a:rPr lang="en-US" sz="1400" b="1" spc="110" dirty="0">
                <a:cs typeface="Arial" panose="020B0604020202020204" pitchFamily="34" charset="0"/>
              </a:rPr>
              <a:t>delete, and enable/disable</a:t>
            </a:r>
            <a:r>
              <a:rPr lang="en-US" sz="1400" spc="110" dirty="0">
                <a:cs typeface="Arial" panose="020B0604020202020204" pitchFamily="34" charset="0"/>
              </a:rPr>
              <a:t> the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03319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8B7-0056-75A4-8987-40AC994D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344C8-23A2-090C-0C20-BCCC6E3A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CA37AE-C3C1-46EE-974C-AD78B27A5E45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EA42C-97E8-9D36-308D-7988A7B9920C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BC7DD-BA31-3274-55D3-95625D5EDCCF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5BAB3C5-DAB1-5142-9FA1-BF69146A2F2C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617FBD-B229-9EBC-6417-CF684ADBCBC6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31E77F-CDEE-7ECA-0E4C-3F733E37FA1C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03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3EF4C1-9B18-6053-D409-BE4897BD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52" y="907190"/>
            <a:ext cx="10457157" cy="58792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05DE62-798F-C7D3-3D4C-DA710C3EF69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D25BD-60CF-0D13-04BA-CFC64EB6FD0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“User” sub-module available under the “Admin”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8C645-073D-66CC-247F-0400FBFBEC77}"/>
              </a:ext>
            </a:extLst>
          </p:cNvPr>
          <p:cNvSpPr/>
          <p:nvPr/>
        </p:nvSpPr>
        <p:spPr>
          <a:xfrm>
            <a:off x="898080" y="4169147"/>
            <a:ext cx="1943593" cy="383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4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3D7442-E8BD-3382-DC4E-027503E6726A}"/>
              </a:ext>
            </a:extLst>
          </p:cNvPr>
          <p:cNvSpPr/>
          <p:nvPr/>
        </p:nvSpPr>
        <p:spPr>
          <a:xfrm>
            <a:off x="3974058" y="1660481"/>
            <a:ext cx="1737428" cy="389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AD72CC-1C02-7E04-78FC-5E9ED18C167D}"/>
              </a:ext>
            </a:extLst>
          </p:cNvPr>
          <p:cNvGrpSpPr/>
          <p:nvPr/>
        </p:nvGrpSpPr>
        <p:grpSpPr>
          <a:xfrm>
            <a:off x="954352" y="907190"/>
            <a:ext cx="10487383" cy="5879280"/>
            <a:chOff x="954352" y="907190"/>
            <a:chExt cx="10487383" cy="58792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D20933-FE8E-1463-4BDE-9E78ECA2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2" y="907190"/>
              <a:ext cx="10457157" cy="587928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E77194-FD2B-191E-478A-746823DBA628}"/>
                </a:ext>
              </a:extLst>
            </p:cNvPr>
            <p:cNvSpPr/>
            <p:nvPr/>
          </p:nvSpPr>
          <p:spPr>
            <a:xfrm>
              <a:off x="11093401" y="1547937"/>
              <a:ext cx="348334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FF0869-AE43-817C-D47F-8350BE7873B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65327-B9FA-D3D1-B097-E4D98AB2DA7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User. </a:t>
            </a:r>
          </a:p>
        </p:txBody>
      </p:sp>
    </p:spTree>
    <p:extLst>
      <p:ext uri="{BB962C8B-B14F-4D97-AF65-F5344CB8AC3E}">
        <p14:creationId xmlns:p14="http://schemas.microsoft.com/office/powerpoint/2010/main" val="25693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175FE5-89B6-CCD1-560D-B6A8F07C9D62}"/>
              </a:ext>
            </a:extLst>
          </p:cNvPr>
          <p:cNvGrpSpPr/>
          <p:nvPr/>
        </p:nvGrpSpPr>
        <p:grpSpPr>
          <a:xfrm>
            <a:off x="954353" y="907190"/>
            <a:ext cx="10457155" cy="5879279"/>
            <a:chOff x="954353" y="907190"/>
            <a:chExt cx="10457155" cy="58792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3" y="907190"/>
              <a:ext cx="10457155" cy="587927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EBD1D8-F333-EE5C-D44A-0C7611F568B3}"/>
                </a:ext>
              </a:extLst>
            </p:cNvPr>
            <p:cNvSpPr/>
            <p:nvPr/>
          </p:nvSpPr>
          <p:spPr>
            <a:xfrm>
              <a:off x="8257244" y="6262459"/>
              <a:ext cx="1066502" cy="3194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8B2C06-9320-C7FA-EA1B-F2CD52F85AB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BED04-130E-F9B1-0491-3301F5E7E19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215581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54DF3-3F98-C807-A2B7-0F5FD9989B94}"/>
              </a:ext>
            </a:extLst>
          </p:cNvPr>
          <p:cNvGrpSpPr/>
          <p:nvPr/>
        </p:nvGrpSpPr>
        <p:grpSpPr>
          <a:xfrm>
            <a:off x="954354" y="907190"/>
            <a:ext cx="10457153" cy="5879277"/>
            <a:chOff x="954354" y="907190"/>
            <a:chExt cx="10457153" cy="58792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4" y="907190"/>
              <a:ext cx="10457153" cy="58792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4529ED-7B8A-E45E-3842-3319EF3FC031}"/>
                </a:ext>
              </a:extLst>
            </p:cNvPr>
            <p:cNvSpPr/>
            <p:nvPr/>
          </p:nvSpPr>
          <p:spPr>
            <a:xfrm>
              <a:off x="9756487" y="2405622"/>
              <a:ext cx="1254708" cy="107122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87D543-C770-EB37-7C93-A4B2D2C921F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7469A-41EF-6133-1917-4A2E583BAAEF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</a:t>
            </a:r>
            <a:r>
              <a:rPr lang="en-US" sz="1400" spc="110" dirty="0">
                <a:cs typeface="Arial" panose="020B0604020202020204" pitchFamily="34" charset="0"/>
              </a:rPr>
              <a:t> </a:t>
            </a:r>
            <a:r>
              <a:rPr lang="en-US" sz="1400" b="1" spc="110" dirty="0">
                <a:cs typeface="Arial" panose="020B0604020202020204" pitchFamily="34" charset="0"/>
              </a:rPr>
              <a:t>delete, and enable/disable</a:t>
            </a:r>
            <a:r>
              <a:rPr lang="en-US" sz="1400" spc="110" dirty="0">
                <a:cs typeface="Arial" panose="020B0604020202020204" pitchFamily="34" charset="0"/>
              </a:rPr>
              <a:t> the User data.</a:t>
            </a:r>
          </a:p>
        </p:txBody>
      </p:sp>
    </p:spTree>
    <p:extLst>
      <p:ext uri="{BB962C8B-B14F-4D97-AF65-F5344CB8AC3E}">
        <p14:creationId xmlns:p14="http://schemas.microsoft.com/office/powerpoint/2010/main" val="421901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CA145-F1F9-F6CC-5E80-13233EF85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FAF76-E5A1-50C6-F068-4E96FF82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FE6C39-8A87-9A4C-BC4A-AEE5413A4C56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75E3B2-9B1C-D0AC-A1D0-1578CC253ED5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3650CD-A3AE-40DC-AE81-A12705C951C5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3F514C-78F0-2CAB-94F1-FB1CD6884EE4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EE8098-FB9A-1AB7-0294-BD08BC09BB5D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300DD9-46A6-6FF6-D042-E940B6A35230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83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EF4C1-9B18-6053-D409-BE4897BD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52" y="907190"/>
            <a:ext cx="10457157" cy="58792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EC83A-1767-6069-3046-31112593BB6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“Language” sub-module available under the “Admin”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7DDB6-98A6-27F5-044F-C52CB8ECC450}"/>
              </a:ext>
            </a:extLst>
          </p:cNvPr>
          <p:cNvSpPr/>
          <p:nvPr/>
        </p:nvSpPr>
        <p:spPr>
          <a:xfrm>
            <a:off x="898080" y="4431324"/>
            <a:ext cx="1943593" cy="4220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19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54" y="888336"/>
            <a:ext cx="10457152" cy="587927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C5CCF8-CEFA-4E47-5C47-93A1B10EFDFD}"/>
              </a:ext>
            </a:extLst>
          </p:cNvPr>
          <p:cNvSpPr/>
          <p:nvPr/>
        </p:nvSpPr>
        <p:spPr>
          <a:xfrm>
            <a:off x="3001998" y="1861120"/>
            <a:ext cx="1910575" cy="441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EA1EF-27AD-B90E-EE11-D3C2EDDD9DC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“Module” to view the Language Translations.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E6E46-CC02-41AC-B56F-BE13A0D22072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6357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7976-611C-B641-69A7-464F1914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043128-E1AF-A0B2-30A9-8DF9000F67F9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6B21A6-2990-DA51-D967-F2EDE6698AC1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9BB6EB-47AA-50C3-34DE-CA1079EA9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C5CCA8-0649-B73F-849B-F446353C0AE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A6340E-6FE9-A18B-85A7-948D198D89E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8D2ABBA-165A-C5C3-CF3B-9011FA7E3F9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B368B9-9117-636E-0D73-836100F6D128}"/>
              </a:ext>
            </a:extLst>
          </p:cNvPr>
          <p:cNvGrpSpPr/>
          <p:nvPr/>
        </p:nvGrpSpPr>
        <p:grpSpPr>
          <a:xfrm>
            <a:off x="954354" y="888336"/>
            <a:ext cx="10457152" cy="5879277"/>
            <a:chOff x="954354" y="888336"/>
            <a:chExt cx="10457152" cy="58792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35BF568-D149-5634-815E-D08D21EA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4" y="888336"/>
              <a:ext cx="10457152" cy="58792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450E5D-BA73-1063-6956-C07E0CBE2077}"/>
                </a:ext>
              </a:extLst>
            </p:cNvPr>
            <p:cNvSpPr/>
            <p:nvPr/>
          </p:nvSpPr>
          <p:spPr>
            <a:xfrm>
              <a:off x="5980081" y="1786595"/>
              <a:ext cx="355075" cy="3376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5C162E-F209-2003-EA0A-870A0B45975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Export</a:t>
            </a:r>
            <a:r>
              <a:rPr lang="en-US" sz="1400" spc="110" dirty="0">
                <a:cs typeface="Arial" panose="020B0604020202020204" pitchFamily="34" charset="0"/>
              </a:rPr>
              <a:t> button to download Language Translations.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0CADD-E504-AB7D-6E4D-B376EA7DD374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4325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D67BF-76B5-5BB0-7CC1-5F400875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CB0A471-75D8-335E-FD78-A8E360529262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4212D2-004A-41A9-6D62-2801A81059B9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82D6B46-EC0A-2773-1025-2397B4F9840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69DC95-7497-03FF-83DC-0FC51E0871D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F958138-180D-73D0-A5CD-81992143C9D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801DFD-0AFF-2837-9C0E-18CF60A1ECC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B579AE-EF5A-8354-58BB-4C4D87154A56}"/>
              </a:ext>
            </a:extLst>
          </p:cNvPr>
          <p:cNvGrpSpPr/>
          <p:nvPr/>
        </p:nvGrpSpPr>
        <p:grpSpPr>
          <a:xfrm>
            <a:off x="954332" y="916617"/>
            <a:ext cx="10457203" cy="5879306"/>
            <a:chOff x="954332" y="916617"/>
            <a:chExt cx="10457203" cy="58793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B956CA-D400-0D9C-B397-2FDEA1733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2" y="916617"/>
              <a:ext cx="10457203" cy="587930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062FD2-5BCB-D4E3-B0E3-2B93581C4D40}"/>
                </a:ext>
              </a:extLst>
            </p:cNvPr>
            <p:cNvSpPr/>
            <p:nvPr/>
          </p:nvSpPr>
          <p:spPr>
            <a:xfrm>
              <a:off x="3861514" y="1568086"/>
              <a:ext cx="1413871" cy="10962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C32098-FFB5-0038-C80C-356DE72F0979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AC8F0-819B-886D-8F77-88B7A4AE6EA9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from the “Status” dropdown to view the </a:t>
            </a:r>
            <a:r>
              <a:rPr lang="en-US" sz="1400" b="1" spc="110" dirty="0">
                <a:cs typeface="Arial" panose="020B0604020202020204" pitchFamily="34" charset="0"/>
              </a:rPr>
              <a:t>Approved</a:t>
            </a:r>
            <a:r>
              <a:rPr lang="en-US" sz="1400" spc="110" dirty="0">
                <a:cs typeface="Arial" panose="020B0604020202020204" pitchFamily="34" charset="0"/>
              </a:rPr>
              <a:t> or </a:t>
            </a:r>
            <a:r>
              <a:rPr lang="en-US" sz="1400" b="1" spc="110" dirty="0">
                <a:cs typeface="Arial" panose="020B0604020202020204" pitchFamily="34" charset="0"/>
              </a:rPr>
              <a:t>Disapproved</a:t>
            </a:r>
            <a:r>
              <a:rPr lang="en-US" sz="1400" spc="110" dirty="0">
                <a:cs typeface="Arial" panose="020B0604020202020204" pitchFamily="34" charset="0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01236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55" y="843180"/>
            <a:ext cx="10457150" cy="587927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AB0F9-5D26-DA01-29BA-232038E707D3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Empty</a:t>
            </a:r>
            <a:r>
              <a:rPr lang="en-US" sz="1400" spc="110" dirty="0">
                <a:cs typeface="Arial" panose="020B0604020202020204" pitchFamily="34" charset="0"/>
              </a:rPr>
              <a:t> to download the Empty Template or click on </a:t>
            </a:r>
            <a:r>
              <a:rPr lang="en-US" sz="1400" b="1" spc="110" dirty="0">
                <a:cs typeface="Arial" panose="020B0604020202020204" pitchFamily="34" charset="0"/>
              </a:rPr>
              <a:t>With Data </a:t>
            </a:r>
            <a:r>
              <a:rPr lang="en-US" sz="1400" spc="110" dirty="0">
                <a:cs typeface="Arial" panose="020B0604020202020204" pitchFamily="34" charset="0"/>
              </a:rPr>
              <a:t>to download Pre-existing Language Translations.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4C2FE1-2039-DBB3-AB36-5F8C12DF4241}"/>
              </a:ext>
            </a:extLst>
          </p:cNvPr>
          <p:cNvSpPr/>
          <p:nvPr/>
        </p:nvSpPr>
        <p:spPr>
          <a:xfrm>
            <a:off x="3066756" y="1516007"/>
            <a:ext cx="6260123" cy="4528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4BECB-3B8D-FAF8-8EF4-B2349554FBED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944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E0535C-3CCB-632B-E498-E5AF5A59728E}"/>
              </a:ext>
            </a:extLst>
          </p:cNvPr>
          <p:cNvGrpSpPr/>
          <p:nvPr/>
        </p:nvGrpSpPr>
        <p:grpSpPr>
          <a:xfrm>
            <a:off x="954354" y="888336"/>
            <a:ext cx="10457152" cy="5879277"/>
            <a:chOff x="954354" y="888336"/>
            <a:chExt cx="10457152" cy="587927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54" y="888336"/>
              <a:ext cx="10457152" cy="58792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3A6821-5893-2CA6-526F-6C4FCAC48160}"/>
                </a:ext>
              </a:extLst>
            </p:cNvPr>
            <p:cNvSpPr/>
            <p:nvPr/>
          </p:nvSpPr>
          <p:spPr>
            <a:xfrm>
              <a:off x="5980081" y="1772528"/>
              <a:ext cx="364448" cy="3798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672174-696A-44C3-F408-030BEADC65A1}"/>
              </a:ext>
            </a:extLst>
          </p:cNvPr>
          <p:cNvSpPr txBox="1"/>
          <p:nvPr/>
        </p:nvSpPr>
        <p:spPr>
          <a:xfrm>
            <a:off x="4052099" y="217332"/>
            <a:ext cx="7367337" cy="3820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spc="11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Import</a:t>
            </a:r>
            <a:r>
              <a:rPr lang="en-US" sz="1400" spc="11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button to import Language Translations.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37175-C37E-0B8A-8844-D748C7CA41C0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9627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085BD48-2236-0E9D-0B00-8256804814A4}"/>
              </a:ext>
            </a:extLst>
          </p:cNvPr>
          <p:cNvSpPr/>
          <p:nvPr/>
        </p:nvSpPr>
        <p:spPr>
          <a:xfrm flipH="1">
            <a:off x="6076917" y="3911662"/>
            <a:ext cx="2115374" cy="3733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55" y="888336"/>
            <a:ext cx="10457150" cy="587927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76848-288C-2C93-E86F-CE298CEC56BF}"/>
              </a:ext>
            </a:extLst>
          </p:cNvPr>
          <p:cNvSpPr/>
          <p:nvPr/>
        </p:nvSpPr>
        <p:spPr>
          <a:xfrm flipH="1">
            <a:off x="3861511" y="1941335"/>
            <a:ext cx="4649441" cy="1318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5560A-E0DD-8698-B07C-A0BE45C5D8A4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F5912-27C3-D4C6-5E9C-CF0A0F58A7B7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B3AC1C-31E5-6C42-0268-8A867241803D}"/>
              </a:ext>
            </a:extLst>
          </p:cNvPr>
          <p:cNvSpPr/>
          <p:nvPr/>
        </p:nvSpPr>
        <p:spPr>
          <a:xfrm flipH="1">
            <a:off x="8972840" y="924691"/>
            <a:ext cx="2432525" cy="524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65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ABAA7-18B9-6906-5D2D-276090F6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FFD1C0-43AB-7E84-4957-D67F688C313B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F08792-B80C-089A-6161-BFD77AF8D583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A325E2-87D2-A5A8-652A-0A829610ADD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92320D-A1A2-831B-BCCC-D656F8A3192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21CA0D-0499-0BD8-E59F-7E81763774B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E9BF62-AA98-6A45-6680-2757E78C21F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AC6BB52-5AFA-7A22-18EA-68CB5CA31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40" y="896012"/>
            <a:ext cx="10457195" cy="58793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404053-F058-2594-075F-51799499F01C}"/>
              </a:ext>
            </a:extLst>
          </p:cNvPr>
          <p:cNvSpPr/>
          <p:nvPr/>
        </p:nvSpPr>
        <p:spPr>
          <a:xfrm flipH="1">
            <a:off x="3390312" y="3053913"/>
            <a:ext cx="5641145" cy="2061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754D6-D1FF-29A9-9362-B5BF5134912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AC734-7DB4-5C50-9CA8-79B83CC975F5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0171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E8B63-B3CD-E0B4-12F8-9EA335E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1BF5EAB-84FC-C4B7-DF25-E56D6FF75E31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3B430D-F191-C689-7CE8-15CD2189061F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2BB496-A980-8D74-25A4-01D1E9B142F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A5C102-3202-A926-AD0F-D1087A09C28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27391C-9B7C-6CCE-7FD4-BF58C066211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33EB49-78C4-DF4F-EE62-975C535AB19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1269550-353A-A421-FEC7-F7519204A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41" y="896012"/>
            <a:ext cx="10457193" cy="58793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CA483-95F7-5BB7-BEE0-868328F67106}"/>
              </a:ext>
            </a:extLst>
          </p:cNvPr>
          <p:cNvSpPr/>
          <p:nvPr/>
        </p:nvSpPr>
        <p:spPr>
          <a:xfrm flipH="1">
            <a:off x="10185007" y="2546253"/>
            <a:ext cx="413228" cy="295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A47C3-E439-71C5-1223-CBAB39028A7E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Save</a:t>
            </a:r>
            <a:r>
              <a:rPr lang="en-US" sz="1400" spc="110" dirty="0">
                <a:cs typeface="Arial" panose="020B0604020202020204" pitchFamily="34" charset="0"/>
              </a:rPr>
              <a:t> icon to update the Language translations.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7CCB3-D275-4A36-E020-688A944B7C41}"/>
              </a:ext>
            </a:extLst>
          </p:cNvPr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EE9881-4BAB-5B23-7E55-BF65C840F762}"/>
              </a:ext>
            </a:extLst>
          </p:cNvPr>
          <p:cNvSpPr/>
          <p:nvPr/>
        </p:nvSpPr>
        <p:spPr>
          <a:xfrm flipH="1">
            <a:off x="8972840" y="924691"/>
            <a:ext cx="2432525" cy="524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2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3" cy="58793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61C319-5DEE-286A-7E57-C1D21779F02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2F5BD-6985-1041-D7EF-582BD444DC6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list of Approved Data.</a:t>
            </a:r>
          </a:p>
        </p:txBody>
      </p:sp>
    </p:spTree>
    <p:extLst>
      <p:ext uri="{BB962C8B-B14F-4D97-AF65-F5344CB8AC3E}">
        <p14:creationId xmlns:p14="http://schemas.microsoft.com/office/powerpoint/2010/main" val="35479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2" cy="58793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63197-50F5-B5DB-6291-94D4727359EC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78DD4-3DA6-1985-D214-ABF84D6A1464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list of Disapproved Data.</a:t>
            </a:r>
          </a:p>
        </p:txBody>
      </p:sp>
    </p:spTree>
    <p:extLst>
      <p:ext uri="{BB962C8B-B14F-4D97-AF65-F5344CB8AC3E}">
        <p14:creationId xmlns:p14="http://schemas.microsoft.com/office/powerpoint/2010/main" val="356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F53B-2342-7440-A022-29EC9143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87229D-1070-C2A7-840D-13F8D753B46D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534381-06A2-C13B-6B17-13BE9F19006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7A777E-DE19-A7BF-2C7B-E97C29D757A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12BB12-CE04-7398-9440-AA55AE0C47F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F15AFFA-B04A-A01E-764A-3818FD83A2E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DB2429-8752-88D3-23F2-BBBBC1D71E0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7BDBED-83DB-C12E-4269-60D8F636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2" cy="58793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CAEB2-1D0A-2F89-1824-7C8280ACEF56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B74FB-7D8F-7A71-C46E-15347189737C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</a:t>
            </a:r>
            <a:r>
              <a:rPr lang="en-US" sz="1400" spc="110" dirty="0">
                <a:cs typeface="Arial" panose="020B0604020202020204" pitchFamily="34" charset="0"/>
              </a:rPr>
              <a:t> Disapprove Data and move it to Pending State or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data.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9D76C6-8404-8D07-0403-F437AA639AE2}"/>
              </a:ext>
            </a:extLst>
          </p:cNvPr>
          <p:cNvSpPr/>
          <p:nvPr/>
        </p:nvSpPr>
        <p:spPr>
          <a:xfrm>
            <a:off x="9745228" y="2414209"/>
            <a:ext cx="1285337" cy="807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08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6F53-7A2D-64B9-6C3D-F8E73149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26673-38E3-4DB3-CF5C-08CF9209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71ECF3-324D-A1A0-B83E-EBB7781243F3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BC97BB-6F53-3B1E-7814-9637BA7D1811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7EAEBA-32AE-A07E-BCA2-4905AE9B5599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Approve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966D2B-1E43-31BF-8763-984BDAB4945A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98C888-51ED-0FBE-62C9-CE4FD73F389B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5FF26C-BB9C-A776-C57A-433118A221AE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94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3" cy="58793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DFB13-DAB8-C9D8-A2A7-4F3A96DC0F4B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A06FF-700B-E006-5B82-7956995622C2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“Data Approve” sub-module available under the “Data”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EBC31-59F3-D9CE-1357-8C2E548C2108}"/>
              </a:ext>
            </a:extLst>
          </p:cNvPr>
          <p:cNvSpPr/>
          <p:nvPr/>
        </p:nvSpPr>
        <p:spPr>
          <a:xfrm>
            <a:off x="893029" y="2152326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41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B83D52-BB53-45CF-C3EB-FC678F7A92E9}"/>
              </a:ext>
            </a:extLst>
          </p:cNvPr>
          <p:cNvGrpSpPr/>
          <p:nvPr/>
        </p:nvGrpSpPr>
        <p:grpSpPr>
          <a:xfrm>
            <a:off x="954332" y="916617"/>
            <a:ext cx="10457203" cy="5879306"/>
            <a:chOff x="954332" y="916617"/>
            <a:chExt cx="10457203" cy="58793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2" y="916617"/>
              <a:ext cx="10457203" cy="587930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E33571-72E6-B205-CAA6-3219DAF3B878}"/>
                </a:ext>
              </a:extLst>
            </p:cNvPr>
            <p:cNvSpPr/>
            <p:nvPr/>
          </p:nvSpPr>
          <p:spPr>
            <a:xfrm>
              <a:off x="9564625" y="2455609"/>
              <a:ext cx="1268905" cy="7561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6F2AA3-AA66-1A40-70C6-7E13654BE147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2FC8F-1905-F2F3-8164-50876A7B9539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Approve</a:t>
            </a:r>
            <a:r>
              <a:rPr lang="en-US" sz="1400" spc="110" dirty="0">
                <a:cs typeface="Arial" panose="020B0604020202020204" pitchFamily="34" charset="0"/>
              </a:rPr>
              <a:t> or </a:t>
            </a:r>
            <a:r>
              <a:rPr lang="en-US" sz="1400" b="1" spc="110" dirty="0">
                <a:cs typeface="Arial" panose="020B0604020202020204" pitchFamily="34" charset="0"/>
              </a:rPr>
              <a:t>Disapprove</a:t>
            </a:r>
            <a:r>
              <a:rPr lang="en-US" sz="1400" spc="110" dirty="0">
                <a:cs typeface="Arial" panose="020B0604020202020204" pitchFamily="34" charset="0"/>
              </a:rPr>
              <a:t> selected data in the Pending state.</a:t>
            </a:r>
          </a:p>
        </p:txBody>
      </p:sp>
    </p:spTree>
    <p:extLst>
      <p:ext uri="{BB962C8B-B14F-4D97-AF65-F5344CB8AC3E}">
        <p14:creationId xmlns:p14="http://schemas.microsoft.com/office/powerpoint/2010/main" val="15816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E4BC3-A831-1DAD-37F2-D87835900DBD}"/>
              </a:ext>
            </a:extLst>
          </p:cNvPr>
          <p:cNvGrpSpPr/>
          <p:nvPr/>
        </p:nvGrpSpPr>
        <p:grpSpPr>
          <a:xfrm>
            <a:off x="954333" y="916617"/>
            <a:ext cx="10457200" cy="5879304"/>
            <a:chOff x="954333" y="916617"/>
            <a:chExt cx="10457200" cy="58793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110C46-E50A-485D-17E9-3562C4A3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3" y="916617"/>
              <a:ext cx="10457200" cy="587930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6784B3-2324-7FAA-E50B-92BA60AE9D5E}"/>
                </a:ext>
              </a:extLst>
            </p:cNvPr>
            <p:cNvSpPr/>
            <p:nvPr/>
          </p:nvSpPr>
          <p:spPr>
            <a:xfrm>
              <a:off x="2264898" y="2686931"/>
              <a:ext cx="7821637" cy="23493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6D38FA-69D7-C0E9-AB4A-843E047495F9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61E1A-BCC3-1BDC-2A9F-C63663815C2A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reason of disapproval and click on the </a:t>
            </a:r>
            <a:r>
              <a:rPr lang="en-US" sz="1400" b="1" spc="110" dirty="0">
                <a:cs typeface="Arial" panose="020B0604020202020204" pitchFamily="34" charset="0"/>
              </a:rPr>
              <a:t>Yes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37499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B0323-DD5D-31F9-556C-487CCB4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66" r="33666"/>
          <a:stretch/>
        </p:blipFill>
        <p:spPr>
          <a:xfrm>
            <a:off x="6335667" y="-1"/>
            <a:ext cx="5856332" cy="6888781"/>
          </a:xfrm>
          <a:prstGeom prst="rect">
            <a:avLst/>
          </a:prstGeom>
          <a:gradFill>
            <a:gsLst>
              <a:gs pos="0">
                <a:srgbClr val="00FF00"/>
              </a:gs>
              <a:gs pos="100000">
                <a:srgbClr val="F4F917"/>
              </a:gs>
            </a:gsLst>
            <a:lin ang="5400000" scaled="1"/>
          </a:gradFill>
        </p:spPr>
      </p:pic>
      <p:sp>
        <p:nvSpPr>
          <p:cNvPr id="13" name="Rectangle 12"/>
          <p:cNvSpPr/>
          <p:nvPr/>
        </p:nvSpPr>
        <p:spPr>
          <a:xfrm>
            <a:off x="-42383" y="-27284"/>
            <a:ext cx="6378050" cy="6916066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AAA81-E03F-A4EF-2A44-2B0E3E7854AB}"/>
              </a:ext>
            </a:extLst>
          </p:cNvPr>
          <p:cNvGrpSpPr/>
          <p:nvPr/>
        </p:nvGrpSpPr>
        <p:grpSpPr>
          <a:xfrm>
            <a:off x="6253320" y="-27284"/>
            <a:ext cx="82347" cy="6916065"/>
            <a:chOff x="1371600" y="0"/>
            <a:chExt cx="48126" cy="6652949"/>
          </a:xfrm>
          <a:solidFill>
            <a:srgbClr val="0070C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3D6440-E76A-C15C-B4C7-D3EC69C6EBA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1A2A1E-EED3-4927-9C77-48F2C388418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0FBEA4-1A12-691C-569D-635FFDB6F7D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B0566A-B743-1270-C9B6-D31784F6A8F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F5365A-B0FE-D26B-947E-6206DE810529}"/>
              </a:ext>
            </a:extLst>
          </p:cNvPr>
          <p:cNvSpPr txBox="1"/>
          <p:nvPr/>
        </p:nvSpPr>
        <p:spPr>
          <a:xfrm>
            <a:off x="224909" y="182883"/>
            <a:ext cx="6025464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b="1" spc="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 – DATA MANAGER</a:t>
            </a:r>
          </a:p>
          <a:p>
            <a:pPr marL="747713" lvl="1" indent="-457200" algn="just">
              <a:spcBef>
                <a:spcPts val="300"/>
              </a:spcBef>
              <a:buFont typeface="+mj-lt"/>
              <a:buAutoNum type="arabicPeriod"/>
            </a:pPr>
            <a:endParaRPr lang="en-US" sz="1400" b="1" spc="11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7713" lvl="1" indent="-457200" algn="just">
              <a:spcBef>
                <a:spcPts val="300"/>
              </a:spcBef>
              <a:buFont typeface="+mj-lt"/>
              <a:buAutoNum type="arabicPeriod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Summary</a:t>
            </a:r>
          </a:p>
          <a:p>
            <a:pPr marL="747713" lvl="1" indent="-457200" algn="just">
              <a:spcBef>
                <a:spcPts val="300"/>
              </a:spcBef>
              <a:buFont typeface="+mj-lt"/>
              <a:buAutoNum type="arabicPeriod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Data Entry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Data</a:t>
            </a:r>
          </a:p>
          <a:p>
            <a:pPr marL="747713" lvl="1" indent="-457200" algn="just">
              <a:spcBef>
                <a:spcPts val="300"/>
              </a:spcBef>
              <a:buFont typeface="+mj-lt"/>
              <a:buAutoNum type="arabicPeriod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Category-Subcategory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marL="747713" lvl="1" indent="-457200" algn="just">
              <a:spcBef>
                <a:spcPts val="300"/>
              </a:spcBef>
              <a:buFont typeface="+mj-lt"/>
              <a:buAutoNum type="arabicPeriod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Mapping 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1662113" lvl="3" indent="-457200" algn="just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type</a:t>
            </a:r>
          </a:p>
          <a:p>
            <a:pPr marL="1662113" lvl="3" indent="-457200" algn="just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1204913" lvl="2" indent="-45720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57024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9F988-5F65-D9D5-EC80-517D8155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2B56E3-BCB3-ACC5-75C1-7C1E1CD0079A}"/>
              </a:ext>
            </a:extLst>
          </p:cNvPr>
          <p:cNvSpPr/>
          <p:nvPr/>
        </p:nvSpPr>
        <p:spPr>
          <a:xfrm>
            <a:off x="0" y="0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5C887A-C9F3-5473-56D3-BBAD2B3FF82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401B42-9F99-EFD2-9C68-CE299B2E873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848BEB-1878-D3F3-5535-7A55DEBC8BF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BBCEF4-F72A-C056-C605-1C06C4B1D5F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FED16-99A9-D03F-DA54-383C5C27ADA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81125B-7A18-BECB-CC42-4883FCE274CF}"/>
              </a:ext>
            </a:extLst>
          </p:cNvPr>
          <p:cNvGrpSpPr/>
          <p:nvPr/>
        </p:nvGrpSpPr>
        <p:grpSpPr>
          <a:xfrm>
            <a:off x="954332" y="916617"/>
            <a:ext cx="10457203" cy="5879306"/>
            <a:chOff x="954332" y="916617"/>
            <a:chExt cx="10457203" cy="58793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7E9F01-3D50-2B9C-6EB7-81718B99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2" y="916617"/>
              <a:ext cx="10457203" cy="587930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C8CA01-23E8-AC63-3373-47840199D98B}"/>
                </a:ext>
              </a:extLst>
            </p:cNvPr>
            <p:cNvSpPr/>
            <p:nvPr/>
          </p:nvSpPr>
          <p:spPr>
            <a:xfrm>
              <a:off x="4712678" y="3193366"/>
              <a:ext cx="3010486" cy="13082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AFDE24-0A43-37BB-1B67-FFD0F2C2058B}"/>
              </a:ext>
            </a:extLst>
          </p:cNvPr>
          <p:cNvSpPr/>
          <p:nvPr/>
        </p:nvSpPr>
        <p:spPr>
          <a:xfrm>
            <a:off x="5216771" y="1568086"/>
            <a:ext cx="396238" cy="444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64FCA-B8F6-2062-9AAF-81B5DF48A4CF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AD10B-215B-DA00-B9A9-2E9FB9C6B382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Double Tick </a:t>
            </a:r>
            <a:r>
              <a:rPr lang="en-US" sz="1400" spc="110" dirty="0">
                <a:cs typeface="Arial" panose="020B0604020202020204" pitchFamily="34" charset="0"/>
              </a:rPr>
              <a:t>icon to approve all the pending data.</a:t>
            </a:r>
          </a:p>
        </p:txBody>
      </p:sp>
    </p:spTree>
    <p:extLst>
      <p:ext uri="{BB962C8B-B14F-4D97-AF65-F5344CB8AC3E}">
        <p14:creationId xmlns:p14="http://schemas.microsoft.com/office/powerpoint/2010/main" val="2707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ED76B-7359-2EC0-4A6A-B4A55F0FF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47DD578-E163-FCC0-1717-E38CF0229211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72E365-422F-C58A-96C2-5EAAFCD43E4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70151A-BAA2-9876-CAB1-27EEDB749A1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45201D-CAE3-5ADF-26E9-EBC1623E5CF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7D7DD1-6A9B-048B-3E69-84B49C4D6DB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D04833-4514-408B-7445-30C7FE313CB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588228-D9E4-D5A4-8791-534C453A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2" cy="58793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90E48A-CE49-9A52-1CCC-221D4F682ED1}"/>
              </a:ext>
            </a:extLst>
          </p:cNvPr>
          <p:cNvSpPr/>
          <p:nvPr/>
        </p:nvSpPr>
        <p:spPr>
          <a:xfrm>
            <a:off x="3861515" y="1568086"/>
            <a:ext cx="1357600" cy="973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8F45A-9917-4E67-A4ED-1F97D3A66CF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APPROVE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735F8-DDE0-BAC7-3B4B-3843DCE93B95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from the “Status” dropdown to view the Approved or Disapproved Data.</a:t>
            </a:r>
          </a:p>
        </p:txBody>
      </p:sp>
    </p:spTree>
    <p:extLst>
      <p:ext uri="{BB962C8B-B14F-4D97-AF65-F5344CB8AC3E}">
        <p14:creationId xmlns:p14="http://schemas.microsoft.com/office/powerpoint/2010/main" val="144409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60DF8-B2AC-086C-B892-15B1C7C0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CF0FB-FCEE-1FC3-ACBF-674BE9395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B2CB4A-6DDC-7115-433F-17D6F55EA1A6}"/>
              </a:ext>
            </a:extLst>
          </p:cNvPr>
          <p:cNvGrpSpPr/>
          <p:nvPr/>
        </p:nvGrpSpPr>
        <p:grpSpPr>
          <a:xfrm>
            <a:off x="320039" y="4348066"/>
            <a:ext cx="627770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FFB3CD-2B43-1DB2-7BDA-B663B98F1722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087118-2374-2752-EDB1-14CC7EAAB923}"/>
                </a:ext>
              </a:extLst>
            </p:cNvPr>
            <p:cNvSpPr txBox="1"/>
            <p:nvPr/>
          </p:nvSpPr>
          <p:spPr>
            <a:xfrm>
              <a:off x="1511488" y="4850855"/>
              <a:ext cx="4760617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Driver Data Entry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FBB967-1DBB-E898-C35E-2CD8FFCC7E06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9B75C6-6A45-BD8F-1D29-B79C1F45AF50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8B18B6-3470-0774-1084-A6A6E0E00292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37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870CCA-A422-2066-1DD0-639B1A10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4" y="916617"/>
            <a:ext cx="10457198" cy="58793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B5FB4-0549-C96D-D687-05685384FF1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DATA 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BBD0A-3E80-7E4B-44A4-7253C7AC3EF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“Driver Data Entry” sub-module available under the “Data” module.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3D3F0-BC98-A3A9-42FD-4278DD1629F2}"/>
              </a:ext>
            </a:extLst>
          </p:cNvPr>
          <p:cNvSpPr/>
          <p:nvPr/>
        </p:nvSpPr>
        <p:spPr>
          <a:xfrm>
            <a:off x="893029" y="2433679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7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4" y="916617"/>
            <a:ext cx="10457198" cy="58793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FF577-B7B0-CFD8-F5C3-6FAC9089331F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DATA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BC79E-5FAB-29ED-05F8-1180482DCAF1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new driver data.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1042C-BC8F-71EC-B905-74DB8710578B}"/>
              </a:ext>
            </a:extLst>
          </p:cNvPr>
          <p:cNvSpPr/>
          <p:nvPr/>
        </p:nvSpPr>
        <p:spPr>
          <a:xfrm>
            <a:off x="11080596" y="1541050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7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55AAE-2B88-2BD3-3C4D-275A574AB1F7}"/>
              </a:ext>
            </a:extLst>
          </p:cNvPr>
          <p:cNvGrpSpPr/>
          <p:nvPr/>
        </p:nvGrpSpPr>
        <p:grpSpPr>
          <a:xfrm>
            <a:off x="954334" y="915182"/>
            <a:ext cx="10457198" cy="5882173"/>
            <a:chOff x="954334" y="915182"/>
            <a:chExt cx="10457198" cy="58821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4" y="915182"/>
              <a:ext cx="10457198" cy="588217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339B94-CEC5-7FE2-BE0C-75B795CB86E7}"/>
                </a:ext>
              </a:extLst>
            </p:cNvPr>
            <p:cNvSpPr/>
            <p:nvPr/>
          </p:nvSpPr>
          <p:spPr>
            <a:xfrm>
              <a:off x="8263098" y="6316395"/>
              <a:ext cx="1063779" cy="3946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4F0297-70DF-A5F3-A109-33EACD82540A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DATA ENTRY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D9D7-C760-9214-49E5-70468455F10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13848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E44F3C-88B7-D804-D6E5-175BA2801EA3}"/>
              </a:ext>
            </a:extLst>
          </p:cNvPr>
          <p:cNvGrpSpPr/>
          <p:nvPr/>
        </p:nvGrpSpPr>
        <p:grpSpPr>
          <a:xfrm>
            <a:off x="954335" y="915182"/>
            <a:ext cx="10457196" cy="5882173"/>
            <a:chOff x="954335" y="915182"/>
            <a:chExt cx="10457196" cy="58821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5" y="915182"/>
              <a:ext cx="10457196" cy="588217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EC5B53-8044-2DE1-BE05-9DB94C4031B0}"/>
                </a:ext>
              </a:extLst>
            </p:cNvPr>
            <p:cNvSpPr/>
            <p:nvPr/>
          </p:nvSpPr>
          <p:spPr>
            <a:xfrm>
              <a:off x="9903654" y="2574388"/>
              <a:ext cx="1097281" cy="7455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59402D-9EED-0114-FEF3-C1F3F45D9A65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DATA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1155C-3892-1652-833E-7F74161637E0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Data.</a:t>
            </a:r>
          </a:p>
        </p:txBody>
      </p:sp>
    </p:spTree>
    <p:extLst>
      <p:ext uri="{BB962C8B-B14F-4D97-AF65-F5344CB8AC3E}">
        <p14:creationId xmlns:p14="http://schemas.microsoft.com/office/powerpoint/2010/main" val="10362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E917-0FE1-2F28-D4E0-6E4A6C7C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2CBA-003E-A510-781D-7432F5EB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6FC191-F3D7-E30E-4B2D-AA16FF52FD47}"/>
              </a:ext>
            </a:extLst>
          </p:cNvPr>
          <p:cNvGrpSpPr/>
          <p:nvPr/>
        </p:nvGrpSpPr>
        <p:grpSpPr>
          <a:xfrm>
            <a:off x="320039" y="4348066"/>
            <a:ext cx="6854484" cy="2689947"/>
            <a:chOff x="320040" y="4284566"/>
            <a:chExt cx="5952066" cy="26899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4463AA-F392-0EAB-F5B0-1C2600549CA2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6E98CB-C566-908E-07E7-7B2A87B8F01F}"/>
                </a:ext>
              </a:extLst>
            </p:cNvPr>
            <p:cNvSpPr txBox="1"/>
            <p:nvPr/>
          </p:nvSpPr>
          <p:spPr>
            <a:xfrm>
              <a:off x="1425976" y="4850855"/>
              <a:ext cx="4760617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 Metadata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2DFAF-02C3-ABD4-340F-D20726DC04BF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BA24FF-B1AA-49FA-C81F-737B93F84236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018DBF-CE2F-71F9-91E3-A1ED3F0A9D6C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95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B52433-A7B5-8BCD-4C4A-856C4037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5" y="916617"/>
            <a:ext cx="10457196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159D8-6D0C-E380-4B95-0212130E4962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56C9-29E6-563C-095F-16D482F6BB6A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“Indicator Metadata” sub-module available under the “Data” module.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19557-CC6D-C85D-A011-B0DD57DDA297}"/>
              </a:ext>
            </a:extLst>
          </p:cNvPr>
          <p:cNvSpPr/>
          <p:nvPr/>
        </p:nvSpPr>
        <p:spPr>
          <a:xfrm>
            <a:off x="893029" y="2715035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91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6BF2E2-42B0-7F0B-3DE4-EDD882F12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5" y="916617"/>
            <a:ext cx="10457196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2865B-ACFB-F7EC-34EC-D2EE750CFBEE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D3EC8-E007-6440-CED7-5B10EF178D20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new metadata.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E1A52-7B2F-D029-3002-115CE0D152BD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87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BD8F4-216E-FB6D-8B34-B5A405FF52E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0C4A7-C7BC-FB95-B913-2F8D28E655F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email address, password and CAPTCHA to login</a:t>
            </a:r>
            <a:r>
              <a:rPr lang="en-US" sz="1300" spc="110" dirty="0">
                <a:cs typeface="Arial" panose="020B0604020202020204" pitchFamily="34" charset="0"/>
              </a:rPr>
              <a:t>. 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F90F01-9F87-E12B-B244-872EC01E15B2}"/>
              </a:ext>
            </a:extLst>
          </p:cNvPr>
          <p:cNvGrpSpPr/>
          <p:nvPr/>
        </p:nvGrpSpPr>
        <p:grpSpPr>
          <a:xfrm>
            <a:off x="1008096" y="915182"/>
            <a:ext cx="10462309" cy="5882177"/>
            <a:chOff x="1007524" y="915182"/>
            <a:chExt cx="10350818" cy="588217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84EF5F0-4763-9B14-19C0-29C8A6E8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7524" y="915182"/>
              <a:ext cx="10350818" cy="588217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C02377-B1D8-3752-2C70-C5DD8E677419}"/>
                </a:ext>
              </a:extLst>
            </p:cNvPr>
            <p:cNvSpPr/>
            <p:nvPr/>
          </p:nvSpPr>
          <p:spPr>
            <a:xfrm>
              <a:off x="4586417" y="2485526"/>
              <a:ext cx="3189874" cy="25225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732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18B540-E986-09F3-E4AB-D634B840736C}"/>
              </a:ext>
            </a:extLst>
          </p:cNvPr>
          <p:cNvGrpSpPr/>
          <p:nvPr/>
        </p:nvGrpSpPr>
        <p:grpSpPr>
          <a:xfrm>
            <a:off x="954334" y="916617"/>
            <a:ext cx="10457197" cy="5879303"/>
            <a:chOff x="954334" y="916617"/>
            <a:chExt cx="10457197" cy="587930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4" y="916617"/>
              <a:ext cx="10457197" cy="587930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F5F3A2-E568-6217-A7AD-276396419FC3}"/>
                </a:ext>
              </a:extLst>
            </p:cNvPr>
            <p:cNvSpPr/>
            <p:nvPr/>
          </p:nvSpPr>
          <p:spPr>
            <a:xfrm>
              <a:off x="8306449" y="6242917"/>
              <a:ext cx="999853" cy="3720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55A843-53A4-6379-6B75-45AB2E25811E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85309-11E6-6B1C-6A3B-ACCE34B1BD65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26041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8D39-1904-A2C8-FF04-9E4E466398BD}"/>
              </a:ext>
            </a:extLst>
          </p:cNvPr>
          <p:cNvGrpSpPr/>
          <p:nvPr/>
        </p:nvGrpSpPr>
        <p:grpSpPr>
          <a:xfrm>
            <a:off x="954335" y="907190"/>
            <a:ext cx="10457196" cy="5879302"/>
            <a:chOff x="954335" y="907190"/>
            <a:chExt cx="10457196" cy="5879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5" y="907190"/>
              <a:ext cx="10457196" cy="587930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1EA68-52CD-5D7D-8D55-6B023A083D35}"/>
                </a:ext>
              </a:extLst>
            </p:cNvPr>
            <p:cNvSpPr/>
            <p:nvPr/>
          </p:nvSpPr>
          <p:spPr>
            <a:xfrm>
              <a:off x="9764111" y="3373542"/>
              <a:ext cx="1258314" cy="973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DEF32E-08FD-4AFF-1484-CE959F1AE523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B7244-B618-75C5-BAA3-1452C18F312E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enable/disable, and delete </a:t>
            </a:r>
            <a:r>
              <a:rPr lang="en-US" sz="1400" spc="110" dirty="0">
                <a:cs typeface="Arial" panose="020B0604020202020204" pitchFamily="34" charset="0"/>
              </a:rPr>
              <a:t>the selected metadata.</a:t>
            </a:r>
          </a:p>
        </p:txBody>
      </p:sp>
    </p:spTree>
    <p:extLst>
      <p:ext uri="{BB962C8B-B14F-4D97-AF65-F5344CB8AC3E}">
        <p14:creationId xmlns:p14="http://schemas.microsoft.com/office/powerpoint/2010/main" val="35671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0B8626-82CA-ED26-2996-BBCC26EF161B}"/>
              </a:ext>
            </a:extLst>
          </p:cNvPr>
          <p:cNvGrpSpPr/>
          <p:nvPr/>
        </p:nvGrpSpPr>
        <p:grpSpPr>
          <a:xfrm>
            <a:off x="954335" y="916617"/>
            <a:ext cx="10457196" cy="5879302"/>
            <a:chOff x="954335" y="916617"/>
            <a:chExt cx="10457196" cy="58793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6BF2E2-42B0-7F0B-3DE4-EDD882F1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5" y="916617"/>
              <a:ext cx="10457196" cy="587930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263BF-C3AB-6377-9FDF-02284BCC877B}"/>
                </a:ext>
              </a:extLst>
            </p:cNvPr>
            <p:cNvSpPr/>
            <p:nvPr/>
          </p:nvSpPr>
          <p:spPr>
            <a:xfrm>
              <a:off x="3807975" y="1586318"/>
              <a:ext cx="356062" cy="4265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CE0FD0-2C55-72FB-E5BB-4B05B3EB480E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327FF-31AD-C3F6-A31E-AA99334B722F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metadata. </a:t>
            </a:r>
          </a:p>
        </p:txBody>
      </p:sp>
    </p:spTree>
    <p:extLst>
      <p:ext uri="{BB962C8B-B14F-4D97-AF65-F5344CB8AC3E}">
        <p14:creationId xmlns:p14="http://schemas.microsoft.com/office/powerpoint/2010/main" val="27111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40" y="896012"/>
            <a:ext cx="10457195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90128-BAD0-027A-155E-E1D1922D44BE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01425-A4DB-516D-1922-4A4A431F6A08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29AB7-ED53-21DA-A0DD-97245D172B55}"/>
              </a:ext>
            </a:extLst>
          </p:cNvPr>
          <p:cNvSpPr/>
          <p:nvPr/>
        </p:nvSpPr>
        <p:spPr>
          <a:xfrm flipH="1">
            <a:off x="3861511" y="1997608"/>
            <a:ext cx="4649441" cy="1318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39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D904-FD03-922B-06AC-ADE3D22D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3247012-B57F-ABF8-593D-C301472C6D81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C1D26F-6D01-418D-62CE-BF8B4159701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064A75-8655-AADD-DA2A-683ABAD1F7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141CAB-B60E-FDA5-558A-D2057A1D49F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B4C3BE-EE62-22AA-E124-6D6C9812B5B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BE6D1E-0D45-5A26-A7B7-6F9B12003FC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9152F10-7A12-790C-56C6-EAB6B927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40" y="896012"/>
            <a:ext cx="10457195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1064B-5666-8FB8-E810-9A2B956182ED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81518-5244-F3EE-E1E3-7116E1612F8E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395D4-5D3B-7D91-6320-20B2F444B223}"/>
              </a:ext>
            </a:extLst>
          </p:cNvPr>
          <p:cNvSpPr/>
          <p:nvPr/>
        </p:nvSpPr>
        <p:spPr>
          <a:xfrm flipH="1">
            <a:off x="3390312" y="3264933"/>
            <a:ext cx="5641145" cy="2061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5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8C9F-4D86-A48B-A94B-6834C78E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EC552DA-B0E5-E20F-B041-746D6327F068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6CBCCF-F755-50C8-132E-6B915EA8A92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77E928-4F33-EDED-4211-258AFD0C037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E3120B-1236-BE00-4819-20BAB4B9370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9B1824-A9D2-857D-D526-9BEBBA4DCC6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D27D5F-9718-1870-6696-6FF75E63336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D7CCC-CD6E-E69E-F70B-A5277E78E788}"/>
              </a:ext>
            </a:extLst>
          </p:cNvPr>
          <p:cNvGrpSpPr/>
          <p:nvPr/>
        </p:nvGrpSpPr>
        <p:grpSpPr>
          <a:xfrm>
            <a:off x="954336" y="907190"/>
            <a:ext cx="10457192" cy="5879300"/>
            <a:chOff x="954336" y="907190"/>
            <a:chExt cx="10457192" cy="58793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BA339B-1406-EE45-C973-55A9D48A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6" y="907190"/>
              <a:ext cx="10457192" cy="587930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AEEB41-1123-B5C5-DC72-86ADCE02690E}"/>
                </a:ext>
              </a:extLst>
            </p:cNvPr>
            <p:cNvSpPr/>
            <p:nvPr/>
          </p:nvSpPr>
          <p:spPr>
            <a:xfrm>
              <a:off x="9777046" y="2504047"/>
              <a:ext cx="1237956" cy="9706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18B38A-CBFA-EF73-2DDB-325D51BE8BB6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 METADATA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4A2B3-2869-3641-9F7D-059D3944BB40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enable/disable, and delete </a:t>
            </a:r>
            <a:r>
              <a:rPr lang="en-US" sz="1400" spc="110" dirty="0">
                <a:cs typeface="Arial" panose="020B0604020202020204" pitchFamily="34" charset="0"/>
              </a:rPr>
              <a:t>the Indicator metadata.</a:t>
            </a:r>
          </a:p>
        </p:txBody>
      </p:sp>
    </p:spTree>
    <p:extLst>
      <p:ext uri="{BB962C8B-B14F-4D97-AF65-F5344CB8AC3E}">
        <p14:creationId xmlns:p14="http://schemas.microsoft.com/office/powerpoint/2010/main" val="33594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81C2-938B-8223-05CA-F28811CE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4AF65-0D77-683C-400B-FF7198C2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DAF899-A380-6392-3A5F-A724C0EBC0BD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BF324F-420D-1F8D-D31C-84BB524AE0AA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120836-799B-D089-6F20-D2117CC4A5CE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Data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21769A-B86A-D474-3F11-B6AB0859E61A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AA3937-CEF8-D0E7-8066-620644DB8BCE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6CAB0-AA81-F636-EDE6-40ADDB30800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1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63FCCC-0A19-1B6A-1330-CA2A9906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5" y="907190"/>
            <a:ext cx="10457196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60C60F-4474-3648-EDB1-8138FA5DB994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CFEAF-6B4C-E03D-7A7D-2B7F65CAE173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“Import Data” sub-module available under the “Data” module.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CF4C0-D7A5-5DB4-B168-179C8DE898D6}"/>
              </a:ext>
            </a:extLst>
          </p:cNvPr>
          <p:cNvSpPr/>
          <p:nvPr/>
        </p:nvSpPr>
        <p:spPr>
          <a:xfrm>
            <a:off x="893029" y="2968259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2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-68327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8EEE120-B615-B402-1869-7A5460BA0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5" y="907190"/>
            <a:ext cx="10457196" cy="587930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1A1417-74AB-F6E5-E914-DA48F7A7832B}"/>
              </a:ext>
            </a:extLst>
          </p:cNvPr>
          <p:cNvSpPr/>
          <p:nvPr/>
        </p:nvSpPr>
        <p:spPr>
          <a:xfrm>
            <a:off x="3861514" y="1574941"/>
            <a:ext cx="2004714" cy="1159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A2038-2C6F-58A0-FC87-B4BF926425D2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E06A6-B48B-0176-A705-A97C3B6A47B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Module</a:t>
            </a:r>
            <a:r>
              <a:rPr lang="en-US" sz="1400" spc="110" dirty="0">
                <a:cs typeface="Arial" panose="020B0604020202020204" pitchFamily="34" charset="0"/>
              </a:rPr>
              <a:t> and 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import the respective data.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8C6DD4-1BF2-92CD-34AC-01A5A28E23DE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57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5DDA29-9825-0CEA-249B-2B621CC39760}"/>
              </a:ext>
            </a:extLst>
          </p:cNvPr>
          <p:cNvGrpSpPr/>
          <p:nvPr/>
        </p:nvGrpSpPr>
        <p:grpSpPr>
          <a:xfrm>
            <a:off x="954336" y="907190"/>
            <a:ext cx="10457193" cy="5879301"/>
            <a:chOff x="954336" y="907190"/>
            <a:chExt cx="10457193" cy="5879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2B0F88-CBE6-C6C6-162B-72BC8EEC1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6" y="907190"/>
              <a:ext cx="10457193" cy="587930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581FF-03FC-44AF-A934-0E46D8AC8309}"/>
                </a:ext>
              </a:extLst>
            </p:cNvPr>
            <p:cNvSpPr/>
            <p:nvPr/>
          </p:nvSpPr>
          <p:spPr>
            <a:xfrm>
              <a:off x="3807975" y="2003486"/>
              <a:ext cx="4787385" cy="21886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1B66D3-F1F7-46B8-AA22-EE61438E1289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65577-8A6A-F18D-A185-057CF3B6D1AD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respective Mapping</a:t>
            </a:r>
            <a:r>
              <a:rPr lang="en-US" sz="1400" spc="110" dirty="0">
                <a:cs typeface="Arial" panose="020B0604020202020204" pitchFamily="34" charset="0"/>
              </a:rPr>
              <a:t>, 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import the data.</a:t>
            </a:r>
          </a:p>
        </p:txBody>
      </p:sp>
    </p:spTree>
    <p:extLst>
      <p:ext uri="{BB962C8B-B14F-4D97-AF65-F5344CB8AC3E}">
        <p14:creationId xmlns:p14="http://schemas.microsoft.com/office/powerpoint/2010/main" val="417903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6863" y="5146278"/>
              <a:ext cx="4491588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Summary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/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296DDF-64D6-9BA9-A894-AE44C3875F91}"/>
              </a:ext>
            </a:extLst>
          </p:cNvPr>
          <p:cNvGrpSpPr/>
          <p:nvPr/>
        </p:nvGrpSpPr>
        <p:grpSpPr>
          <a:xfrm>
            <a:off x="954336" y="907190"/>
            <a:ext cx="10457193" cy="5879300"/>
            <a:chOff x="954336" y="907190"/>
            <a:chExt cx="10457193" cy="58793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6" y="907190"/>
              <a:ext cx="10457193" cy="587930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23E3E0-6307-0B8F-AD14-A3DB22D6970A}"/>
                </a:ext>
              </a:extLst>
            </p:cNvPr>
            <p:cNvSpPr/>
            <p:nvPr/>
          </p:nvSpPr>
          <p:spPr>
            <a:xfrm>
              <a:off x="9964132" y="2574387"/>
              <a:ext cx="1107142" cy="7455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176C4B-966E-8B49-4DA1-2409D3B50D81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EE957-593F-2CFF-9F2F-75A51D442E64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Download Log </a:t>
            </a:r>
            <a:r>
              <a:rPr lang="en-US" sz="1400" spc="110" dirty="0">
                <a:cs typeface="Arial" panose="020B0604020202020204" pitchFamily="34" charset="0"/>
              </a:rPr>
              <a:t>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Import.</a:t>
            </a:r>
          </a:p>
        </p:txBody>
      </p:sp>
    </p:spTree>
    <p:extLst>
      <p:ext uri="{BB962C8B-B14F-4D97-AF65-F5344CB8AC3E}">
        <p14:creationId xmlns:p14="http://schemas.microsoft.com/office/powerpoint/2010/main" val="3008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B0A8-DC09-2E96-B5C2-1EDAAC9A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0145D-0012-8470-0E52-B92A29C45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B6AC95-F1A3-7D29-DAFE-E2284F5E8E67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97F833-FF16-6F31-CF15-1F4C52C67AB4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48CF54-13AF-55CF-7E48-E6FEA215EC0C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Log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01320-C7C2-B750-9790-F4DEA8452CEA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BCD65-813B-A67D-0CD2-834753908B30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1572B5-AF71-EBCF-AD49-E0646D3EC528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39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26FDC0-CA08-6802-4EB4-9D3780BA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7" y="907190"/>
            <a:ext cx="10457191" cy="58792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ED138-3805-352A-504F-97ECE323034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F0D99-8C06-BCB0-E4C6-DD00E0B7C423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“Import Log” sub-module available under the “Data” module.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A9E2C-4660-3C70-66D3-7F16B38E2216}"/>
              </a:ext>
            </a:extLst>
          </p:cNvPr>
          <p:cNvSpPr/>
          <p:nvPr/>
        </p:nvSpPr>
        <p:spPr>
          <a:xfrm>
            <a:off x="893029" y="3249608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3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2548D-BB17-28C5-7BA8-BFE3B3E99292}"/>
              </a:ext>
            </a:extLst>
          </p:cNvPr>
          <p:cNvGrpSpPr/>
          <p:nvPr/>
        </p:nvGrpSpPr>
        <p:grpSpPr>
          <a:xfrm>
            <a:off x="954337" y="907190"/>
            <a:ext cx="10457191" cy="5879299"/>
            <a:chOff x="954337" y="907190"/>
            <a:chExt cx="10457191" cy="58792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7" y="907190"/>
              <a:ext cx="10457191" cy="587929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2D341B-BA07-5A06-382E-410A36B8B247}"/>
                </a:ext>
              </a:extLst>
            </p:cNvPr>
            <p:cNvSpPr/>
            <p:nvPr/>
          </p:nvSpPr>
          <p:spPr>
            <a:xfrm>
              <a:off x="9809018" y="2419642"/>
              <a:ext cx="1202148" cy="7904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CC50A4-E7D7-6FB7-5FE7-BBE27B3EB787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73359-9BD1-F2F7-432A-6294BB6E22BD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Download</a:t>
            </a:r>
            <a:r>
              <a:rPr lang="en-US" sz="1400" spc="110" dirty="0">
                <a:cs typeface="Arial" panose="020B0604020202020204" pitchFamily="34" charset="0"/>
              </a:rPr>
              <a:t> Log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data.</a:t>
            </a:r>
          </a:p>
        </p:txBody>
      </p:sp>
    </p:spTree>
    <p:extLst>
      <p:ext uri="{BB962C8B-B14F-4D97-AF65-F5344CB8AC3E}">
        <p14:creationId xmlns:p14="http://schemas.microsoft.com/office/powerpoint/2010/main" val="32113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11C2-C0DE-254F-1B2F-477D8668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92F59-0AA1-0582-CB6E-C3AAB2864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1D85EA-F374-1EAA-1F65-F90127B89CF7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BD86D-7886-C99D-591E-E758A317366F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59C679-F29F-1778-F636-9C1EC5A26D3E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Download Data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304C1C-FFB0-1FDD-D6C3-CB474319DCDC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19958E-AB82-C257-3F5E-BDC0FD60F435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EC5E85-E088-F8F2-A349-82DD35775536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32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7190"/>
            <a:ext cx="10457189" cy="58792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333F0-53A3-2EEA-1333-336D1312AB79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F5CC9-3E06-F2A3-4272-A924FF7F207C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“Download Data” sub-module available under the “Data”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5FE51-6B10-500B-AC52-8B3CFF193941}"/>
              </a:ext>
            </a:extLst>
          </p:cNvPr>
          <p:cNvSpPr/>
          <p:nvPr/>
        </p:nvSpPr>
        <p:spPr>
          <a:xfrm>
            <a:off x="893029" y="3530968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7190"/>
            <a:ext cx="10457189" cy="58792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9746A8-0CE6-2C6F-50F2-1FB9C3459BC3}"/>
              </a:ext>
            </a:extLst>
          </p:cNvPr>
          <p:cNvSpPr/>
          <p:nvPr/>
        </p:nvSpPr>
        <p:spPr>
          <a:xfrm>
            <a:off x="9678572" y="2447778"/>
            <a:ext cx="1378634" cy="4220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4B47D-E307-206D-374D-029C37AA888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1095-6C14-25C3-9117-D0258BBCC715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Download Template </a:t>
            </a:r>
            <a:r>
              <a:rPr lang="en-US" sz="1400" spc="110" dirty="0">
                <a:cs typeface="Arial" panose="020B0604020202020204" pitchFamily="34" charset="0"/>
              </a:rPr>
              <a:t>option to download the empty template of the selected module.</a:t>
            </a:r>
          </a:p>
        </p:txBody>
      </p:sp>
    </p:spTree>
    <p:extLst>
      <p:ext uri="{BB962C8B-B14F-4D97-AF65-F5344CB8AC3E}">
        <p14:creationId xmlns:p14="http://schemas.microsoft.com/office/powerpoint/2010/main" val="4289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CA1F-C4C1-D749-B1C5-80052717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D7DCBE-0289-DA01-5359-A090B13B34CA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F1E699-D430-0B1B-C058-09548DE2379B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A0C107-08CB-AA26-7120-AEDFFC797FF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AA6E67-8561-41A3-39A9-911473C2B90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C128E-5CAE-B220-8224-4674DB24FD3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2EB539-DF8D-12B2-F411-FFE596898BE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343E61-8EE4-BCE0-68A2-38CA5EAC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7190"/>
            <a:ext cx="10457189" cy="58792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3983F3-3C6B-BDE7-0BC4-98DF6400A4A0}"/>
              </a:ext>
            </a:extLst>
          </p:cNvPr>
          <p:cNvSpPr/>
          <p:nvPr/>
        </p:nvSpPr>
        <p:spPr>
          <a:xfrm>
            <a:off x="9678572" y="2743199"/>
            <a:ext cx="1378634" cy="450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E6157-6D96-39CD-761B-7652514AF675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1085A-22C8-7CEA-9E76-CB3E80482328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Download Data </a:t>
            </a:r>
            <a:r>
              <a:rPr lang="en-US" sz="1400" spc="110" dirty="0">
                <a:cs typeface="Arial" panose="020B0604020202020204" pitchFamily="34" charset="0"/>
              </a:rPr>
              <a:t>option to generate the download link of the selected module.</a:t>
            </a:r>
          </a:p>
        </p:txBody>
      </p:sp>
    </p:spTree>
    <p:extLst>
      <p:ext uri="{BB962C8B-B14F-4D97-AF65-F5344CB8AC3E}">
        <p14:creationId xmlns:p14="http://schemas.microsoft.com/office/powerpoint/2010/main" val="15798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5755"/>
            <a:ext cx="10457189" cy="588216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D341B-BA07-5A06-382E-410A36B8B247}"/>
              </a:ext>
            </a:extLst>
          </p:cNvPr>
          <p:cNvSpPr/>
          <p:nvPr/>
        </p:nvSpPr>
        <p:spPr>
          <a:xfrm>
            <a:off x="8266437" y="2295789"/>
            <a:ext cx="807225" cy="21355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A4B5F-9837-6571-DEAD-CF3ECB05CA84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6EED6-96EF-96D6-2CEE-11E58579BE2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Download</a:t>
            </a:r>
            <a:r>
              <a:rPr lang="en-US" sz="1400" spc="110" dirty="0">
                <a:cs typeface="Arial" panose="020B0604020202020204" pitchFamily="34" charset="0"/>
              </a:rPr>
              <a:t> button to download the data of the selected module.</a:t>
            </a:r>
          </a:p>
        </p:txBody>
      </p:sp>
    </p:spTree>
    <p:extLst>
      <p:ext uri="{BB962C8B-B14F-4D97-AF65-F5344CB8AC3E}">
        <p14:creationId xmlns:p14="http://schemas.microsoft.com/office/powerpoint/2010/main" val="25805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0668-096A-A7DB-7308-FC7856F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32A29-A5EE-A7CF-4F45-A61959DC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A6758B-05E1-DA7B-06D2-63468911E81E}"/>
              </a:ext>
            </a:extLst>
          </p:cNvPr>
          <p:cNvGrpSpPr/>
          <p:nvPr/>
        </p:nvGrpSpPr>
        <p:grpSpPr>
          <a:xfrm>
            <a:off x="320039" y="4348066"/>
            <a:ext cx="8120576" cy="2732562"/>
            <a:chOff x="320040" y="4284566"/>
            <a:chExt cx="5952066" cy="273256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31226-4C8B-D8C3-A668-3802BDE676B8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6C4C3-45A4-FDAC-C880-1417C5EC0A38}"/>
                </a:ext>
              </a:extLst>
            </p:cNvPr>
            <p:cNvSpPr txBox="1"/>
            <p:nvPr/>
          </p:nvSpPr>
          <p:spPr>
            <a:xfrm>
              <a:off x="1257593" y="4893470"/>
              <a:ext cx="4932309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Category- Subcategory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F64D8-527F-E717-9987-1A7650AB0BA4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EEFCDF-3C7D-E9A4-3AA2-553F73D490E0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5EF7E3-8B21-4196-51CA-6F73DB26A274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12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BD8F4-216E-FB6D-8B34-B5A405FF52E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SUMMARY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0C4A7-C7BC-FB95-B913-2F8D28E655F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count of Total Indicators, Area, Source and Data values.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2" y="916617"/>
            <a:ext cx="10457204" cy="58793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4FFA16-42FF-A066-9AE5-6B5CB4F3A42B}"/>
              </a:ext>
            </a:extLst>
          </p:cNvPr>
          <p:cNvSpPr/>
          <p:nvPr/>
        </p:nvSpPr>
        <p:spPr>
          <a:xfrm>
            <a:off x="2982351" y="5233182"/>
            <a:ext cx="8255317" cy="1379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1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7190"/>
            <a:ext cx="10457189" cy="58792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06429-CC76-BA34-DB65-D65051EAEAA7}"/>
              </a:ext>
            </a:extLst>
          </p:cNvPr>
          <p:cNvSpPr txBox="1"/>
          <p:nvPr/>
        </p:nvSpPr>
        <p:spPr>
          <a:xfrm>
            <a:off x="378284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SUBCATEGORY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81DD0-AF60-95EA-4B7B-06489A689C13}"/>
              </a:ext>
            </a:extLst>
          </p:cNvPr>
          <p:cNvSpPr txBox="1"/>
          <p:nvPr/>
        </p:nvSpPr>
        <p:spPr>
          <a:xfrm>
            <a:off x="4044188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“Category-Subcategory” sub-module available under the “Content”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311FCE-FDB3-BA18-9E0D-96727B042E63}"/>
              </a:ext>
            </a:extLst>
          </p:cNvPr>
          <p:cNvSpPr/>
          <p:nvPr/>
        </p:nvSpPr>
        <p:spPr>
          <a:xfrm>
            <a:off x="893029" y="2180467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302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8" y="907190"/>
            <a:ext cx="10457189" cy="58792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A706E-2B52-6C31-896B-5B6477243EAA}"/>
              </a:ext>
            </a:extLst>
          </p:cNvPr>
          <p:cNvSpPr txBox="1"/>
          <p:nvPr/>
        </p:nvSpPr>
        <p:spPr>
          <a:xfrm>
            <a:off x="378284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SUBCATEGORY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7EEC2-BB6D-1B6E-ABE7-DA03191EC0B7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Plus button to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a new Category-Subcategory.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3B1C0-6EBD-F5E9-C0BF-0729CE37B37B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1D0A31-72D5-5DBC-60F1-715574AF2385}"/>
              </a:ext>
            </a:extLst>
          </p:cNvPr>
          <p:cNvGrpSpPr/>
          <p:nvPr/>
        </p:nvGrpSpPr>
        <p:grpSpPr>
          <a:xfrm>
            <a:off x="954338" y="907190"/>
            <a:ext cx="10457189" cy="5879298"/>
            <a:chOff x="954338" y="907190"/>
            <a:chExt cx="10457189" cy="587929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8" y="907190"/>
              <a:ext cx="10457189" cy="587929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2773A4-8B41-EC0B-4371-931B1729B76B}"/>
                </a:ext>
              </a:extLst>
            </p:cNvPr>
            <p:cNvSpPr/>
            <p:nvPr/>
          </p:nvSpPr>
          <p:spPr>
            <a:xfrm>
              <a:off x="8252108" y="6260122"/>
              <a:ext cx="1052263" cy="3235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5912DD-7D6D-9AA9-0728-683AD5895230}"/>
              </a:ext>
            </a:extLst>
          </p:cNvPr>
          <p:cNvSpPr txBox="1"/>
          <p:nvPr/>
        </p:nvSpPr>
        <p:spPr>
          <a:xfrm>
            <a:off x="378284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SUBCATEGORY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F21B5-FD41-75D5-CC3A-24E403D27D5F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25115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B97ED5-CC43-86B7-033D-B8F07CC93BFA}"/>
              </a:ext>
            </a:extLst>
          </p:cNvPr>
          <p:cNvGrpSpPr/>
          <p:nvPr/>
        </p:nvGrpSpPr>
        <p:grpSpPr>
          <a:xfrm>
            <a:off x="954338" y="907190"/>
            <a:ext cx="10457189" cy="5879298"/>
            <a:chOff x="954338" y="907190"/>
            <a:chExt cx="10457189" cy="587929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8" y="907190"/>
              <a:ext cx="10457189" cy="587929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08B5A7-96C3-FE37-FC50-F1B27598A70D}"/>
                </a:ext>
              </a:extLst>
            </p:cNvPr>
            <p:cNvSpPr/>
            <p:nvPr/>
          </p:nvSpPr>
          <p:spPr>
            <a:xfrm>
              <a:off x="9742111" y="2471313"/>
              <a:ext cx="1311740" cy="9851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81CFD-2847-D36A-56FA-FC530779E42A}"/>
              </a:ext>
            </a:extLst>
          </p:cNvPr>
          <p:cNvSpPr txBox="1"/>
          <p:nvPr/>
        </p:nvSpPr>
        <p:spPr>
          <a:xfrm>
            <a:off x="378284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SUBCATEGORY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96406-D240-41F4-8290-1EA47A470D2C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delete, and enable/disable </a:t>
            </a:r>
            <a:r>
              <a:rPr lang="en-US" sz="1400" spc="110" dirty="0">
                <a:cs typeface="Arial" panose="020B0604020202020204" pitchFamily="34" charset="0"/>
              </a:rPr>
              <a:t>the Category-Subcategory.</a:t>
            </a:r>
          </a:p>
        </p:txBody>
      </p:sp>
    </p:spTree>
    <p:extLst>
      <p:ext uri="{BB962C8B-B14F-4D97-AF65-F5344CB8AC3E}">
        <p14:creationId xmlns:p14="http://schemas.microsoft.com/office/powerpoint/2010/main" val="144654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EABF-04D7-DEB0-042E-81B82F9F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65194-F7EB-3F4B-6BA7-2F8C6234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09CF9C-2DDE-A593-51FE-5067EABACC1C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D314EA-0342-63DD-B225-5A93DD7E916C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142E2-0F7E-8EE0-7D74-05B5DCFCF67F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F0FD61-6AEC-CE31-4BB4-269062655167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6B2CD0-90C8-9F70-AFF3-ED1A4CD7E083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DDEB1B-1B14-FDE6-07AC-C6E1F25ED437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D04A43-8E28-EC21-1DE0-A7907F2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0" y="907191"/>
            <a:ext cx="10457185" cy="587929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80FC06-9418-32D5-F80C-8370FEBA0EE4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320F0-4D05-B851-4C88-EB6540264824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“Document” sub-module available under the “Content”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C16FB-90FB-45E5-2F14-DD7591450AE0}"/>
              </a:ext>
            </a:extLst>
          </p:cNvPr>
          <p:cNvSpPr/>
          <p:nvPr/>
        </p:nvSpPr>
        <p:spPr>
          <a:xfrm>
            <a:off x="893029" y="2461824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1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FBEE223-99C0-3404-07A5-78CDD2F54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0" y="907191"/>
            <a:ext cx="10457185" cy="587929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AEB84D-23C2-15FA-402F-6C80C81C3880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10E63-AA6E-31EF-E048-98321D3FF5E3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Plus button to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a new Document.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FF097C-C6CB-A0FE-6FFE-8291705597D7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8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45FF8-F2F3-2934-6DE9-15D2B7252282}"/>
              </a:ext>
            </a:extLst>
          </p:cNvPr>
          <p:cNvGrpSpPr/>
          <p:nvPr/>
        </p:nvGrpSpPr>
        <p:grpSpPr>
          <a:xfrm>
            <a:off x="954340" y="907190"/>
            <a:ext cx="10457185" cy="5879295"/>
            <a:chOff x="954340" y="907190"/>
            <a:chExt cx="10457185" cy="5879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BFC9AE-37EB-41A7-A833-84B0C1F6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0" y="907190"/>
              <a:ext cx="10457185" cy="587929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418716-10F7-0036-8724-97FFB55762E3}"/>
                </a:ext>
              </a:extLst>
            </p:cNvPr>
            <p:cNvSpPr/>
            <p:nvPr/>
          </p:nvSpPr>
          <p:spPr>
            <a:xfrm>
              <a:off x="8232522" y="6240537"/>
              <a:ext cx="1087518" cy="3493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286121-95B8-F5F4-EADD-FDDC69035339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9C25-0F94-D32D-33B4-AA122C474AD1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28470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77FB-D8B6-5AE7-B517-DAA8FCB66BE7}"/>
              </a:ext>
            </a:extLst>
          </p:cNvPr>
          <p:cNvGrpSpPr/>
          <p:nvPr/>
        </p:nvGrpSpPr>
        <p:grpSpPr>
          <a:xfrm>
            <a:off x="954340" y="907190"/>
            <a:ext cx="10457185" cy="5879295"/>
            <a:chOff x="954340" y="907190"/>
            <a:chExt cx="10457185" cy="58792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0" y="907190"/>
              <a:ext cx="10457185" cy="587929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737430-9FB3-4C12-55DD-6317B6B68B55}"/>
                </a:ext>
              </a:extLst>
            </p:cNvPr>
            <p:cNvSpPr/>
            <p:nvPr/>
          </p:nvSpPr>
          <p:spPr>
            <a:xfrm>
              <a:off x="9762978" y="2532183"/>
              <a:ext cx="1251882" cy="7486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44BB17-4ADC-E63E-986E-581E4A55A63A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04A66-D0D4-72F1-AD46-1B239BEC1441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 and delete </a:t>
            </a:r>
            <a:r>
              <a:rPr lang="en-US" sz="1400" spc="110" dirty="0">
                <a:cs typeface="Arial" panose="020B0604020202020204" pitchFamily="34" charset="0"/>
              </a:rPr>
              <a:t>the Document.</a:t>
            </a:r>
          </a:p>
        </p:txBody>
      </p:sp>
    </p:spTree>
    <p:extLst>
      <p:ext uri="{BB962C8B-B14F-4D97-AF65-F5344CB8AC3E}">
        <p14:creationId xmlns:p14="http://schemas.microsoft.com/office/powerpoint/2010/main" val="21399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B2559-6B79-1216-991D-439CBD1B0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C702F-5274-66B5-917B-233263D02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709EA4E-1BEB-B45C-5F7B-20D1A477F582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A3E982-564E-1B11-4497-B14602144853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5C89E6-5AFB-1AC8-F081-F0BB025687D7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B9ACC-1AEC-1D4E-6D4A-02FE7F9BDBA8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A2445B-5E6E-CA8B-6887-22255CAA64B8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7A2F1B-CB25-D147-7904-363B4659BEB4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171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869D8-6229-C5A7-F790-D63281C8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869EC-67A7-560D-27F9-C947804A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BC867D-C4D0-0756-FBA2-58DDA65099F7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E7E624-4DDF-46E8-6FCC-E04A38745A62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C6065C-6DDB-D61A-4BF0-ED822A4E276F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E44797-58B7-CDCF-1C31-E742EE5F7E12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6BAF9E-A913-F794-B3DA-59FFCDAEFD28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E39A94-424C-4BE3-01D1-2A371A11CCD7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3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49808B7-3E76-EBFD-2542-9C9173B2D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1" y="907190"/>
            <a:ext cx="10457182" cy="587929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F53A12-269F-D617-8369-49410B5AD99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D9A06-2F3B-0932-2216-05C81AFA1B62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“Area” sub-module available under the “Admin” module.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6D075-5836-EF7E-D091-B43E68DE3FF3}"/>
              </a:ext>
            </a:extLst>
          </p:cNvPr>
          <p:cNvSpPr/>
          <p:nvPr/>
        </p:nvSpPr>
        <p:spPr>
          <a:xfrm>
            <a:off x="893029" y="2489960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8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2E85852-556E-84A3-EA01-AF5B95D6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1" y="907190"/>
            <a:ext cx="10457182" cy="587929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F69DE-F664-0F97-42CA-0D23A7A90DF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5C50E-BC21-8C5C-8A51-807C4E93C79E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Plus button to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a new Area.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50E5B-7414-A6CC-36F2-D61FC8830E8A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3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D7909-9A17-1D9F-2DD5-AD5C2F97D0FA}"/>
              </a:ext>
            </a:extLst>
          </p:cNvPr>
          <p:cNvGrpSpPr/>
          <p:nvPr/>
        </p:nvGrpSpPr>
        <p:grpSpPr>
          <a:xfrm>
            <a:off x="954341" y="907190"/>
            <a:ext cx="10457182" cy="5879294"/>
            <a:chOff x="954341" y="907190"/>
            <a:chExt cx="10457182" cy="58792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1" y="907190"/>
              <a:ext cx="10457182" cy="587929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F05797-8968-EF4D-9046-1739378AE322}"/>
                </a:ext>
              </a:extLst>
            </p:cNvPr>
            <p:cNvSpPr/>
            <p:nvPr/>
          </p:nvSpPr>
          <p:spPr>
            <a:xfrm>
              <a:off x="8267885" y="6246055"/>
              <a:ext cx="1030857" cy="3383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C392CD-4C19-EE88-FD3B-2291F451B04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C890B-5EB8-486E-2021-C2133B38947D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34687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4BFAD9E-6731-2FEE-399B-05125C71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1" y="907190"/>
            <a:ext cx="10457182" cy="587929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27B6F-A874-4DCB-6F5D-56493E65382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22E0C-8C9E-610C-7DC1-7E81F5B9D292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Area data.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95303-D386-AC90-80D6-B0A19048722E}"/>
              </a:ext>
            </a:extLst>
          </p:cNvPr>
          <p:cNvSpPr/>
          <p:nvPr/>
        </p:nvSpPr>
        <p:spPr>
          <a:xfrm>
            <a:off x="3821671" y="1611390"/>
            <a:ext cx="300768" cy="406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5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2B0F88-CBE6-C6C6-162B-72BC8EEC1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6" y="907190"/>
            <a:ext cx="10457193" cy="58793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30762-4574-72E5-0F03-E6D3E8B1A93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E02D9-8777-101F-4D06-9409C14375A5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428F01-ED2E-DC0A-7384-BC35E20F54DB}"/>
              </a:ext>
            </a:extLst>
          </p:cNvPr>
          <p:cNvSpPr/>
          <p:nvPr/>
        </p:nvSpPr>
        <p:spPr>
          <a:xfrm flipH="1">
            <a:off x="3861511" y="1645910"/>
            <a:ext cx="4649441" cy="1318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3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999E-4C4B-F968-6D82-50C83BCA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D8AA31-9546-B491-B969-0B627D3BE4E7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EA7A4D-0520-B8F8-576A-95FC68F1CD7E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9FD7392-8B12-E0F5-4AC5-5F47BE7C214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142B80-96D3-AF2D-BE4F-CD872CF7807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8F29EC-6BAB-0A63-8ED1-9CCD5E390BD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9E70447-46C7-A3D9-69E8-7A9516C4441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D96BA7C-0970-C2D7-6AA6-C9A7CCD6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6" y="907190"/>
            <a:ext cx="10457193" cy="58793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3F869-C312-B005-B82C-0D2FFF31A17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120E9-A3D2-8412-F1A2-EEE27AF56274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33C021-F8B0-5A97-C19B-6E1F70F7ACAD}"/>
              </a:ext>
            </a:extLst>
          </p:cNvPr>
          <p:cNvSpPr/>
          <p:nvPr/>
        </p:nvSpPr>
        <p:spPr>
          <a:xfrm flipH="1">
            <a:off x="3390312" y="3264933"/>
            <a:ext cx="5641145" cy="2061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522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0A174E-6ECA-3D72-3561-0F0E9E65477C}"/>
              </a:ext>
            </a:extLst>
          </p:cNvPr>
          <p:cNvGrpSpPr/>
          <p:nvPr/>
        </p:nvGrpSpPr>
        <p:grpSpPr>
          <a:xfrm>
            <a:off x="954341" y="907190"/>
            <a:ext cx="10457182" cy="5879294"/>
            <a:chOff x="954341" y="907190"/>
            <a:chExt cx="10457182" cy="58792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1" y="907190"/>
              <a:ext cx="10457182" cy="587929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765BC6-C139-8C6C-7E48-56804EE0DA7A}"/>
                </a:ext>
              </a:extLst>
            </p:cNvPr>
            <p:cNvSpPr/>
            <p:nvPr/>
          </p:nvSpPr>
          <p:spPr>
            <a:xfrm>
              <a:off x="9794194" y="2404765"/>
              <a:ext cx="1254708" cy="10540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80C365-E26D-9347-3E97-2F9A6FF01D3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CA889-1952-0B31-5E8C-F840AE644A53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delete, and enable/disable </a:t>
            </a:r>
            <a:r>
              <a:rPr lang="en-US" sz="1400" spc="110" dirty="0">
                <a:cs typeface="Arial" panose="020B0604020202020204" pitchFamily="34" charset="0"/>
              </a:rPr>
              <a:t>the Area.</a:t>
            </a:r>
          </a:p>
        </p:txBody>
      </p:sp>
    </p:spTree>
    <p:extLst>
      <p:ext uri="{BB962C8B-B14F-4D97-AF65-F5344CB8AC3E}">
        <p14:creationId xmlns:p14="http://schemas.microsoft.com/office/powerpoint/2010/main" val="7941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9C33-F198-459C-CD82-A168DBAE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1BE42-EB33-459A-A842-C04658E28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05CAB7-2FB8-900B-D175-C927EFA1634F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E22209-7590-762D-7BA1-24F4201382F9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6686DF-E680-15E5-0F07-4FE0EF7C6C43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Period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9CD637-47A5-B4EC-82C3-FE27E718439E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75C5DA-AAD8-B23C-66FC-1F8C1C0D15F9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F682E4-723C-F3DE-226E-1FF6D7244A08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06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3" y="907190"/>
            <a:ext cx="10457178" cy="58792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A2000E-38A2-FFAD-2121-E54A1C09242D}"/>
              </a:ext>
            </a:extLst>
          </p:cNvPr>
          <p:cNvSpPr/>
          <p:nvPr/>
        </p:nvSpPr>
        <p:spPr>
          <a:xfrm>
            <a:off x="893029" y="2771320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1BDB3-5452-4925-46D9-F2C60DE7F1D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2354B-3299-543F-02AB-E2E4DF067492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“Time Period” sub-module available under the “Admin” module.</a:t>
            </a:r>
          </a:p>
        </p:txBody>
      </p:sp>
    </p:spTree>
    <p:extLst>
      <p:ext uri="{BB962C8B-B14F-4D97-AF65-F5344CB8AC3E}">
        <p14:creationId xmlns:p14="http://schemas.microsoft.com/office/powerpoint/2010/main" val="22866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EAD811-01B5-EEB0-CE9D-424AE5CA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3" y="907190"/>
            <a:ext cx="10457178" cy="58792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F9900-6A82-5576-E043-083EDEDE8158}"/>
              </a:ext>
            </a:extLst>
          </p:cNvPr>
          <p:cNvSpPr/>
          <p:nvPr/>
        </p:nvSpPr>
        <p:spPr>
          <a:xfrm>
            <a:off x="11080596" y="1526982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93570-5637-3F2A-F270-7B6D6528923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35C96-AF8C-7485-3E22-B86A43C01F3A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Plus button to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a new Time Period. </a:t>
            </a:r>
          </a:p>
        </p:txBody>
      </p:sp>
    </p:spTree>
    <p:extLst>
      <p:ext uri="{BB962C8B-B14F-4D97-AF65-F5344CB8AC3E}">
        <p14:creationId xmlns:p14="http://schemas.microsoft.com/office/powerpoint/2010/main" val="9722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1" y="916617"/>
            <a:ext cx="10457205" cy="58793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4676A-53CC-F07F-DDE9-131B075CD731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8CC37-696B-E083-83F1-857F742B531C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“Data Entry” sub-module available under the “Data” module.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DADDF-E198-C5E1-3F36-D7C11574EB8F}"/>
              </a:ext>
            </a:extLst>
          </p:cNvPr>
          <p:cNvSpPr/>
          <p:nvPr/>
        </p:nvSpPr>
        <p:spPr>
          <a:xfrm>
            <a:off x="893029" y="1870972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2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5735E-0CE2-164B-884F-9F447BAF520B}"/>
              </a:ext>
            </a:extLst>
          </p:cNvPr>
          <p:cNvGrpSpPr/>
          <p:nvPr/>
        </p:nvGrpSpPr>
        <p:grpSpPr>
          <a:xfrm>
            <a:off x="954343" y="907190"/>
            <a:ext cx="10457178" cy="5879292"/>
            <a:chOff x="954343" y="907190"/>
            <a:chExt cx="10457178" cy="58792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3" y="907190"/>
              <a:ext cx="10457178" cy="587929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912798-DA0E-D282-4ADC-B71D5DFD5028}"/>
                </a:ext>
              </a:extLst>
            </p:cNvPr>
            <p:cNvSpPr/>
            <p:nvPr/>
          </p:nvSpPr>
          <p:spPr>
            <a:xfrm>
              <a:off x="8281953" y="6260123"/>
              <a:ext cx="1030857" cy="3383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D860DB-2127-210C-1DC9-3B5C1592DA9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8FE0-3EE4-BFA3-AA1D-9975E33E8232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29699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D69849-9BF1-8037-708C-1C3B7B91A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3" y="907190"/>
            <a:ext cx="10457178" cy="58792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CB01A8-1FFD-31D5-73DD-042040C0824A}"/>
              </a:ext>
            </a:extLst>
          </p:cNvPr>
          <p:cNvSpPr/>
          <p:nvPr/>
        </p:nvSpPr>
        <p:spPr>
          <a:xfrm>
            <a:off x="3821671" y="1611390"/>
            <a:ext cx="300768" cy="406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774D1-0C56-76EA-6592-6196A604B18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3F2A1-8BC5-0708-86DB-C13F5C6EE1DE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Time Period. </a:t>
            </a:r>
          </a:p>
        </p:txBody>
      </p:sp>
    </p:spTree>
    <p:extLst>
      <p:ext uri="{BB962C8B-B14F-4D97-AF65-F5344CB8AC3E}">
        <p14:creationId xmlns:p14="http://schemas.microsoft.com/office/powerpoint/2010/main" val="53192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3" y="907190"/>
            <a:ext cx="10457178" cy="58792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DCA141-434E-3AE9-2C46-F15E53BA4E4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7FD25-F761-0C8E-1328-806B24E7FC27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53F45-E5D0-C994-E356-BD9DB43874B0}"/>
              </a:ext>
            </a:extLst>
          </p:cNvPr>
          <p:cNvSpPr/>
          <p:nvPr/>
        </p:nvSpPr>
        <p:spPr>
          <a:xfrm flipH="1">
            <a:off x="3861511" y="2082015"/>
            <a:ext cx="4649441" cy="1318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46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5122-137F-BFC7-2B62-6865A145C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71ED849-5A62-118C-F763-6F903D57A857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458544-0E9A-85CB-995F-1F31B69ECFB5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C2E117-EB60-A35F-899C-3C94A365FE8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ADBA00-7852-F9AD-577D-A7324035860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780C7E6-C96D-485B-F92D-237467460E2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70882F-0C15-CFED-7CC5-7CF338D704C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78433F-8CC1-EC0C-9E77-227C9D449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4" y="907190"/>
            <a:ext cx="10457174" cy="587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4E4A9-438C-84BC-1063-BCD4AF909A1F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0B803-E4FE-16F0-4C5E-BEAC5E62A7B1}"/>
              </a:ext>
            </a:extLst>
          </p:cNvPr>
          <p:cNvSpPr/>
          <p:nvPr/>
        </p:nvSpPr>
        <p:spPr>
          <a:xfrm flipH="1">
            <a:off x="3390312" y="3349341"/>
            <a:ext cx="5641145" cy="2061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BDC78-C79A-972D-AEB1-385B2E59AFC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</p:spTree>
    <p:extLst>
      <p:ext uri="{BB962C8B-B14F-4D97-AF65-F5344CB8AC3E}">
        <p14:creationId xmlns:p14="http://schemas.microsoft.com/office/powerpoint/2010/main" val="35024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4069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918D45-3526-C625-8957-0453C8584EAA}"/>
              </a:ext>
            </a:extLst>
          </p:cNvPr>
          <p:cNvGrpSpPr/>
          <p:nvPr/>
        </p:nvGrpSpPr>
        <p:grpSpPr>
          <a:xfrm>
            <a:off x="954343" y="907190"/>
            <a:ext cx="10457178" cy="5879292"/>
            <a:chOff x="954343" y="907190"/>
            <a:chExt cx="10457178" cy="58792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3" y="907190"/>
              <a:ext cx="10457178" cy="587929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8B6171-CA35-B0AF-87FB-1D8E91A250DD}"/>
                </a:ext>
              </a:extLst>
            </p:cNvPr>
            <p:cNvSpPr/>
            <p:nvPr/>
          </p:nvSpPr>
          <p:spPr>
            <a:xfrm>
              <a:off x="9781654" y="2428581"/>
              <a:ext cx="1288927" cy="10412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D784FC-B0CE-C198-F608-268DDF43F71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F4869-7DCD-4FA5-F195-D65470415039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delete, and enable/disable </a:t>
            </a:r>
            <a:r>
              <a:rPr lang="en-US" sz="1400" spc="110" dirty="0">
                <a:cs typeface="Arial" panose="020B0604020202020204" pitchFamily="34" charset="0"/>
              </a:rPr>
              <a:t>the Time Period.</a:t>
            </a:r>
          </a:p>
        </p:txBody>
      </p:sp>
    </p:spTree>
    <p:extLst>
      <p:ext uri="{BB962C8B-B14F-4D97-AF65-F5344CB8AC3E}">
        <p14:creationId xmlns:p14="http://schemas.microsoft.com/office/powerpoint/2010/main" val="1515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437D-224C-BA9F-AEDD-60BEAB78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28645-05EC-8BF2-204E-E6800036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92B345E-48E9-7585-BEFA-72AA5F5E47BF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EB8F32-4EC5-719D-2A84-A9EEAFCC44C7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B006FC-479A-FE87-1108-C57058B158F3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234E4A-2D8A-71BE-1BDF-0D78432C1C42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430269-D013-8B8D-DF74-E0C19DB55166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469087-3A63-67EE-2911-391FE261CF44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3" y="907190"/>
            <a:ext cx="10457177" cy="587929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8EF8F-B519-8ADD-72D4-6388B55640B6}"/>
              </a:ext>
            </a:extLst>
          </p:cNvPr>
          <p:cNvSpPr/>
          <p:nvPr/>
        </p:nvSpPr>
        <p:spPr>
          <a:xfrm>
            <a:off x="893029" y="3052680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9181-85C7-53A6-CC8B-03A34742F0F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DA3FF-BAB3-56FE-DBCC-EDDB00620418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“Data Source” sub-module available under the “Admin” module.</a:t>
            </a:r>
          </a:p>
        </p:txBody>
      </p:sp>
    </p:spTree>
    <p:extLst>
      <p:ext uri="{BB962C8B-B14F-4D97-AF65-F5344CB8AC3E}">
        <p14:creationId xmlns:p14="http://schemas.microsoft.com/office/powerpoint/2010/main" val="14303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25D30-069D-A4D8-C3CD-434D17AB1634}"/>
              </a:ext>
            </a:extLst>
          </p:cNvPr>
          <p:cNvGrpSpPr/>
          <p:nvPr/>
        </p:nvGrpSpPr>
        <p:grpSpPr>
          <a:xfrm>
            <a:off x="954343" y="907190"/>
            <a:ext cx="10545556" cy="5879291"/>
            <a:chOff x="954343" y="907190"/>
            <a:chExt cx="10545556" cy="58792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F1246C-455C-7F0D-E45A-F544877B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3" y="907190"/>
              <a:ext cx="10457177" cy="587929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C80938-5B8F-7C99-48FE-01F53D3586EE}"/>
                </a:ext>
              </a:extLst>
            </p:cNvPr>
            <p:cNvSpPr/>
            <p:nvPr/>
          </p:nvSpPr>
          <p:spPr>
            <a:xfrm>
              <a:off x="11119802" y="1547937"/>
              <a:ext cx="380097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695ED8-3177-A5CB-1FDE-B451BF198E9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24AB7-4538-2C3B-C284-566AB3B7A4B5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Data Source. </a:t>
            </a:r>
          </a:p>
        </p:txBody>
      </p:sp>
    </p:spTree>
    <p:extLst>
      <p:ext uri="{BB962C8B-B14F-4D97-AF65-F5344CB8AC3E}">
        <p14:creationId xmlns:p14="http://schemas.microsoft.com/office/powerpoint/2010/main" val="324104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0A6D8-4F29-B5CE-3931-632F6B3C9BC6}"/>
              </a:ext>
            </a:extLst>
          </p:cNvPr>
          <p:cNvGrpSpPr/>
          <p:nvPr/>
        </p:nvGrpSpPr>
        <p:grpSpPr>
          <a:xfrm>
            <a:off x="954344" y="907190"/>
            <a:ext cx="10457175" cy="5879290"/>
            <a:chOff x="954344" y="907190"/>
            <a:chExt cx="10457175" cy="587929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4" y="907190"/>
              <a:ext cx="10457175" cy="587929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78680B-2B77-0F25-3E79-093B497B12BC}"/>
                </a:ext>
              </a:extLst>
            </p:cNvPr>
            <p:cNvSpPr/>
            <p:nvPr/>
          </p:nvSpPr>
          <p:spPr>
            <a:xfrm>
              <a:off x="8303742" y="6253191"/>
              <a:ext cx="992360" cy="3099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A27740-B869-DE38-4399-64A34FE5FC7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9869E-6466-AA93-699A-FC4D394562FF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26989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89DBDD-AE53-A12A-D2AE-5998C640F787}"/>
              </a:ext>
            </a:extLst>
          </p:cNvPr>
          <p:cNvGrpSpPr/>
          <p:nvPr/>
        </p:nvGrpSpPr>
        <p:grpSpPr>
          <a:xfrm>
            <a:off x="954343" y="907190"/>
            <a:ext cx="10457177" cy="5879291"/>
            <a:chOff x="954343" y="907190"/>
            <a:chExt cx="10457177" cy="5879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0C390D-D0C1-9FA2-0057-E65AA9F6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3" y="907190"/>
              <a:ext cx="10457177" cy="587929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6CE098-6328-272E-19B0-A746AACEF26D}"/>
                </a:ext>
              </a:extLst>
            </p:cNvPr>
            <p:cNvSpPr/>
            <p:nvPr/>
          </p:nvSpPr>
          <p:spPr>
            <a:xfrm>
              <a:off x="3790531" y="1618277"/>
              <a:ext cx="380097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D3D2DF-3910-9057-0BBF-A1466716E17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F88EC-157F-26AC-D915-22BC59BFA68B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Data Source. </a:t>
            </a:r>
          </a:p>
        </p:txBody>
      </p:sp>
    </p:spTree>
    <p:extLst>
      <p:ext uri="{BB962C8B-B14F-4D97-AF65-F5344CB8AC3E}">
        <p14:creationId xmlns:p14="http://schemas.microsoft.com/office/powerpoint/2010/main" val="15786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31" y="916617"/>
            <a:ext cx="10457205" cy="58793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6B383-4ADE-BF08-5AC6-D4FE6CA54D17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90FE5-5567-7440-E1D0-D5824B00DD99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new data.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7BE75-7324-CB2F-B725-01C03B3BDC8F}"/>
              </a:ext>
            </a:extLst>
          </p:cNvPr>
          <p:cNvSpPr/>
          <p:nvPr/>
        </p:nvSpPr>
        <p:spPr>
          <a:xfrm>
            <a:off x="11080596" y="1541050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5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80ED0F-7690-BEBD-AAAC-3DD83833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4" y="907190"/>
            <a:ext cx="10457175" cy="587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9BDBA-29B1-3DA1-6F99-DC1A6D4B529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6784-07E9-6E54-0910-DDD546D41E09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C1DF2-EB70-9DB9-67E2-87C6DFB2A283}"/>
              </a:ext>
            </a:extLst>
          </p:cNvPr>
          <p:cNvSpPr/>
          <p:nvPr/>
        </p:nvSpPr>
        <p:spPr>
          <a:xfrm flipH="1">
            <a:off x="3861511" y="2082015"/>
            <a:ext cx="4649441" cy="1318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7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4C3C-A3DC-0D38-01D2-087BBFF7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F666751-8A3E-78E0-D71D-B6F8795A4454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2C0E6-AFB8-63ED-AD22-7E3CE8177F06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D6AA34-B939-1D94-9504-349CDD04719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AB2F86-5B63-DF2B-E870-78C0184410D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AC8DC3-707F-DD21-0984-D011C99DC34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9B4A34-0854-004E-2DEE-E29FA3F3E9B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3BD896-46D2-AEC9-A092-2A671FE18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4" y="907190"/>
            <a:ext cx="10457175" cy="58792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83022-D5CC-5296-6739-B94820F51F5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35278-D004-C4F4-22BA-A9E69EDE5E74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6775D9-7EB0-D17F-0E02-7DAD79AE5804}"/>
              </a:ext>
            </a:extLst>
          </p:cNvPr>
          <p:cNvSpPr/>
          <p:nvPr/>
        </p:nvSpPr>
        <p:spPr>
          <a:xfrm flipH="1">
            <a:off x="3390312" y="3349341"/>
            <a:ext cx="5641145" cy="2061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8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85EABA-ACE8-C7C3-49C2-7F7E88E486A4}"/>
              </a:ext>
            </a:extLst>
          </p:cNvPr>
          <p:cNvGrpSpPr/>
          <p:nvPr/>
        </p:nvGrpSpPr>
        <p:grpSpPr>
          <a:xfrm>
            <a:off x="954344" y="907190"/>
            <a:ext cx="10457175" cy="5879290"/>
            <a:chOff x="954344" y="907190"/>
            <a:chExt cx="10457175" cy="587929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4" y="907190"/>
              <a:ext cx="10457175" cy="587929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F81153-D19D-940D-EF3B-CE9D194E720E}"/>
                </a:ext>
              </a:extLst>
            </p:cNvPr>
            <p:cNvSpPr/>
            <p:nvPr/>
          </p:nvSpPr>
          <p:spPr>
            <a:xfrm>
              <a:off x="9789411" y="2437541"/>
              <a:ext cx="1254707" cy="10540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A35D6B-D6A3-8D4F-0F9C-A142A98D4B6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249F0-0C04-8C38-4007-F11000EA6A84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delete, and enable/disable </a:t>
            </a:r>
            <a:r>
              <a:rPr lang="en-US" sz="1400" spc="110" dirty="0">
                <a:cs typeface="Arial" panose="020B0604020202020204" pitchFamily="34" charset="0"/>
              </a:rPr>
              <a:t>the Data Source.</a:t>
            </a:r>
          </a:p>
        </p:txBody>
      </p:sp>
    </p:spTree>
    <p:extLst>
      <p:ext uri="{BB962C8B-B14F-4D97-AF65-F5344CB8AC3E}">
        <p14:creationId xmlns:p14="http://schemas.microsoft.com/office/powerpoint/2010/main" val="364673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8A23-5EEA-E7A4-00B4-C80B5E8D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8D7C4-9813-B4F4-B948-91199619E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44B80B-0B55-7754-5382-B824F954FC53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4EDF47-301F-34A5-5499-60F3D088ED62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7C06C-62FC-1AB4-AD95-7C74E9CBB4A4}"/>
                </a:ext>
              </a:extLst>
            </p:cNvPr>
            <p:cNvSpPr txBox="1"/>
            <p:nvPr/>
          </p:nvSpPr>
          <p:spPr>
            <a:xfrm>
              <a:off x="1576863" y="4850855"/>
              <a:ext cx="4491588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ACDA70-B2F9-8936-4146-7FC4C5EA4F83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0A38A2-A09B-F6F1-9FDC-A1D350698944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6A61BC-2573-22DA-EB58-08964501CBE2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83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5" y="907190"/>
            <a:ext cx="10457173" cy="58792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A2145-BE50-4C68-FED9-1EB6B23D2AA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3ABA0-117C-DC84-7FEB-6A22A74CC6AE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“Indicator” sub-module available under the “Admin” module.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D9E2F-16B8-8220-AF2F-F0AFFA017005}"/>
              </a:ext>
            </a:extLst>
          </p:cNvPr>
          <p:cNvSpPr/>
          <p:nvPr/>
        </p:nvSpPr>
        <p:spPr>
          <a:xfrm>
            <a:off x="893029" y="3319972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94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1C486A-3A27-BD51-2E3C-68AC09901D66}"/>
              </a:ext>
            </a:extLst>
          </p:cNvPr>
          <p:cNvGrpSpPr/>
          <p:nvPr/>
        </p:nvGrpSpPr>
        <p:grpSpPr>
          <a:xfrm>
            <a:off x="954345" y="907190"/>
            <a:ext cx="10550255" cy="5879289"/>
            <a:chOff x="954345" y="907190"/>
            <a:chExt cx="10550255" cy="58792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763DE0-76A7-4C6E-6A4E-A53D0C34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5" y="907190"/>
              <a:ext cx="10457173" cy="587928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BC6227-64E1-B1ED-1FEE-ACD210F56F66}"/>
                </a:ext>
              </a:extLst>
            </p:cNvPr>
            <p:cNvSpPr/>
            <p:nvPr/>
          </p:nvSpPr>
          <p:spPr>
            <a:xfrm>
              <a:off x="11094831" y="1562005"/>
              <a:ext cx="409769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31D6D7-64BC-D71A-59C5-277A18CE9AD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94ADB-B3C9-B798-6D91-4D214380BF6A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Indicator. </a:t>
            </a:r>
          </a:p>
        </p:txBody>
      </p:sp>
    </p:spTree>
    <p:extLst>
      <p:ext uri="{BB962C8B-B14F-4D97-AF65-F5344CB8AC3E}">
        <p14:creationId xmlns:p14="http://schemas.microsoft.com/office/powerpoint/2010/main" val="301295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8C0D2F-A641-2DB0-7699-8C80180D0402}"/>
              </a:ext>
            </a:extLst>
          </p:cNvPr>
          <p:cNvGrpSpPr/>
          <p:nvPr/>
        </p:nvGrpSpPr>
        <p:grpSpPr>
          <a:xfrm>
            <a:off x="954346" y="907190"/>
            <a:ext cx="10457171" cy="5879288"/>
            <a:chOff x="954346" y="907190"/>
            <a:chExt cx="10457171" cy="5879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6" y="907190"/>
              <a:ext cx="10457171" cy="587928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6743C1-56E7-3F46-87C6-6AB11AD5AC31}"/>
                </a:ext>
              </a:extLst>
            </p:cNvPr>
            <p:cNvSpPr/>
            <p:nvPr/>
          </p:nvSpPr>
          <p:spPr>
            <a:xfrm>
              <a:off x="10166625" y="1656670"/>
              <a:ext cx="1099165" cy="3643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79EA0-8791-32F5-6EDA-C88301A959E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773F3-1D82-C617-2E3F-82AA04F6A58A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Arrow</a:t>
            </a:r>
            <a:r>
              <a:rPr lang="en-US" sz="1400" spc="110" dirty="0">
                <a:cs typeface="Arial" panose="020B0604020202020204" pitchFamily="34" charset="0"/>
              </a:rPr>
              <a:t> button to continue. </a:t>
            </a:r>
          </a:p>
        </p:txBody>
      </p:sp>
    </p:spTree>
    <p:extLst>
      <p:ext uri="{BB962C8B-B14F-4D97-AF65-F5344CB8AC3E}">
        <p14:creationId xmlns:p14="http://schemas.microsoft.com/office/powerpoint/2010/main" val="415558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09FE-138B-A7E6-BA91-DF86234A5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B866AF9-AB3E-8296-D347-37A51B1A6B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5DDABA-87B5-BA1E-AD33-B857E1FEA171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719112-2D8D-A421-1B1D-A18F30B2EC6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14376F-64BE-61AC-D1E9-CA110AD64FD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9757FB-6216-2D14-BD37-914F7735FBB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ADCF8C4-060D-233C-34D8-86475D54C0F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6A1B85-EEE4-BDA5-15F3-03341342DF31}"/>
              </a:ext>
            </a:extLst>
          </p:cNvPr>
          <p:cNvGrpSpPr/>
          <p:nvPr/>
        </p:nvGrpSpPr>
        <p:grpSpPr>
          <a:xfrm>
            <a:off x="954346" y="907190"/>
            <a:ext cx="10457171" cy="5879288"/>
            <a:chOff x="954346" y="907190"/>
            <a:chExt cx="10457171" cy="5879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857E16-5152-CADE-3C4C-217E81111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6" y="907190"/>
              <a:ext cx="10457171" cy="587928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3A1EE-1DB5-EF0F-F327-8159766070EA}"/>
                </a:ext>
              </a:extLst>
            </p:cNvPr>
            <p:cNvSpPr/>
            <p:nvPr/>
          </p:nvSpPr>
          <p:spPr>
            <a:xfrm>
              <a:off x="6152875" y="5599954"/>
              <a:ext cx="1099165" cy="3312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8E9A58-2DF3-1DD2-DF2B-BC2BF61FAE7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7D72C-30DA-BFE1-68C8-52B82125972E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Manage Subgroups </a:t>
            </a:r>
            <a:r>
              <a:rPr lang="en-US" sz="1400" spc="110" dirty="0">
                <a:cs typeface="Arial" panose="020B0604020202020204" pitchFamily="34" charset="0"/>
              </a:rPr>
              <a:t>button to add Subgroups. </a:t>
            </a:r>
          </a:p>
        </p:txBody>
      </p:sp>
    </p:spTree>
    <p:extLst>
      <p:ext uri="{BB962C8B-B14F-4D97-AF65-F5344CB8AC3E}">
        <p14:creationId xmlns:p14="http://schemas.microsoft.com/office/powerpoint/2010/main" val="131764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2A3A5E-19DB-B9E9-7A37-FD9D055AB033}"/>
              </a:ext>
            </a:extLst>
          </p:cNvPr>
          <p:cNvGrpSpPr/>
          <p:nvPr/>
        </p:nvGrpSpPr>
        <p:grpSpPr>
          <a:xfrm>
            <a:off x="954346" y="907190"/>
            <a:ext cx="10457171" cy="5879288"/>
            <a:chOff x="954346" y="907190"/>
            <a:chExt cx="10457171" cy="58792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6" y="907190"/>
              <a:ext cx="10457171" cy="587928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3A7498-D019-1659-005F-2F25506EB310}"/>
                </a:ext>
              </a:extLst>
            </p:cNvPr>
            <p:cNvSpPr/>
            <p:nvPr/>
          </p:nvSpPr>
          <p:spPr>
            <a:xfrm>
              <a:off x="5681957" y="6185713"/>
              <a:ext cx="1003765" cy="3450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59327A-319F-7374-D7F3-99E5B8A8EB4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DCA7C-49BA-6717-C198-624434028C65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Classification and Topic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409192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C16E0-1470-AFB8-81F5-BBDD051B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5B607B-B58A-B96F-D088-3471C8B12176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A19E1C-81D5-AE02-1892-B04452E801C8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FD4E85-4F6D-7C0C-2BAD-A9A3242B3FA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70746A-0FA5-19A8-F664-F06F3C4EA42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7F8975-77CC-C24C-E2FE-D5260A6C237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EB9079-9B31-9BE6-6CCA-F72F3751F61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FE0846-1762-CC67-49B7-574B0902F752}"/>
              </a:ext>
            </a:extLst>
          </p:cNvPr>
          <p:cNvGrpSpPr/>
          <p:nvPr/>
        </p:nvGrpSpPr>
        <p:grpSpPr>
          <a:xfrm>
            <a:off x="954346" y="907190"/>
            <a:ext cx="10457171" cy="5879288"/>
            <a:chOff x="954346" y="907190"/>
            <a:chExt cx="10457171" cy="5879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54407-84EF-3B9D-9B75-7CD8364A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6" y="907190"/>
              <a:ext cx="10457171" cy="587928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2DE08C-62BA-F445-093C-2DB85776E95B}"/>
                </a:ext>
              </a:extLst>
            </p:cNvPr>
            <p:cNvSpPr/>
            <p:nvPr/>
          </p:nvSpPr>
          <p:spPr>
            <a:xfrm>
              <a:off x="6692874" y="6253154"/>
              <a:ext cx="1099165" cy="3312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79C6FD-C062-A079-192B-58B59E882970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E15F3-A258-6038-AFD8-1889CC27ACF5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6653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2B36F-5FB7-6085-D688-17F63D2E3BDF}"/>
              </a:ext>
            </a:extLst>
          </p:cNvPr>
          <p:cNvGrpSpPr/>
          <p:nvPr/>
        </p:nvGrpSpPr>
        <p:grpSpPr>
          <a:xfrm>
            <a:off x="954331" y="916617"/>
            <a:ext cx="10457205" cy="5879307"/>
            <a:chOff x="954331" y="916617"/>
            <a:chExt cx="10457205" cy="58793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31" y="916617"/>
              <a:ext cx="10457205" cy="587930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280BD0-D746-5328-55F2-74683B726D0D}"/>
                </a:ext>
              </a:extLst>
            </p:cNvPr>
            <p:cNvSpPr/>
            <p:nvPr/>
          </p:nvSpPr>
          <p:spPr>
            <a:xfrm>
              <a:off x="8246571" y="6259008"/>
              <a:ext cx="1101337" cy="3519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14F0BC-1C58-863A-4584-A954697D679C}"/>
              </a:ext>
            </a:extLst>
          </p:cNvPr>
          <p:cNvSpPr txBox="1"/>
          <p:nvPr/>
        </p:nvSpPr>
        <p:spPr>
          <a:xfrm>
            <a:off x="378284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F9088-8A17-4FC0-A1B3-F07BE715F148}"/>
              </a:ext>
            </a:extLst>
          </p:cNvPr>
          <p:cNvSpPr txBox="1"/>
          <p:nvPr/>
        </p:nvSpPr>
        <p:spPr>
          <a:xfrm>
            <a:off x="4044188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30933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CB01A8-1FFD-31D5-73DD-042040C0824A}"/>
              </a:ext>
            </a:extLst>
          </p:cNvPr>
          <p:cNvSpPr/>
          <p:nvPr/>
        </p:nvSpPr>
        <p:spPr>
          <a:xfrm>
            <a:off x="3568447" y="1681730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5B1BAC-BBF6-54A4-2ADF-8502E50C1A6F}"/>
              </a:ext>
            </a:extLst>
          </p:cNvPr>
          <p:cNvGrpSpPr/>
          <p:nvPr/>
        </p:nvGrpSpPr>
        <p:grpSpPr>
          <a:xfrm>
            <a:off x="954345" y="907190"/>
            <a:ext cx="10457173" cy="5879289"/>
            <a:chOff x="954345" y="907190"/>
            <a:chExt cx="10457173" cy="58792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0CC77-3D8B-FB1D-57DD-DA7034BD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5" y="907190"/>
              <a:ext cx="10457173" cy="587928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730BDD-AE7C-C4A7-7F40-F15EF48CEF6C}"/>
                </a:ext>
              </a:extLst>
            </p:cNvPr>
            <p:cNvSpPr/>
            <p:nvPr/>
          </p:nvSpPr>
          <p:spPr>
            <a:xfrm>
              <a:off x="3807976" y="1613572"/>
              <a:ext cx="359756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17CA9B-5614-265C-3A45-F49CAAE71BE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B31DE-CA11-FF13-864A-9A6EED3B670F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Import</a:t>
            </a:r>
            <a:r>
              <a:rPr lang="en-US" sz="1400" spc="110" dirty="0">
                <a:cs typeface="Arial" panose="020B0604020202020204" pitchFamily="34" charset="0"/>
              </a:rPr>
              <a:t> button to import Indicator data. </a:t>
            </a:r>
          </a:p>
        </p:txBody>
      </p:sp>
    </p:spTree>
    <p:extLst>
      <p:ext uri="{BB962C8B-B14F-4D97-AF65-F5344CB8AC3E}">
        <p14:creationId xmlns:p14="http://schemas.microsoft.com/office/powerpoint/2010/main" val="29292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A3ECE2-D8F9-D6AF-AFE4-5953A8DA2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6" y="907190"/>
            <a:ext cx="10457171" cy="5879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85BD48-2236-0E9D-0B00-8256804814A4}"/>
              </a:ext>
            </a:extLst>
          </p:cNvPr>
          <p:cNvSpPr/>
          <p:nvPr/>
        </p:nvSpPr>
        <p:spPr>
          <a:xfrm flipH="1">
            <a:off x="3066757" y="1352017"/>
            <a:ext cx="6217920" cy="499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7D91C-A69C-49F7-03CF-631D9439ADD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7A9EA-9A02-A630-0AD0-E989DE438898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26095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B6EDF2-C09A-61A8-0F19-F22176A35AA4}"/>
              </a:ext>
            </a:extLst>
          </p:cNvPr>
          <p:cNvGrpSpPr/>
          <p:nvPr/>
        </p:nvGrpSpPr>
        <p:grpSpPr>
          <a:xfrm>
            <a:off x="954346" y="907190"/>
            <a:ext cx="10457171" cy="5879288"/>
            <a:chOff x="954346" y="907190"/>
            <a:chExt cx="10457171" cy="58792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6" y="907190"/>
              <a:ext cx="10457171" cy="5879288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5B4CC-5655-92E4-DA8A-8FD95A666E62}"/>
                </a:ext>
              </a:extLst>
            </p:cNvPr>
            <p:cNvSpPr/>
            <p:nvPr/>
          </p:nvSpPr>
          <p:spPr>
            <a:xfrm>
              <a:off x="9809109" y="2419300"/>
              <a:ext cx="1243301" cy="5063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CDA35E-D21B-39F3-1415-6C817533089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E4A7E-0A7F-0073-58DE-13730F476EBB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 </a:t>
            </a:r>
            <a:r>
              <a:rPr lang="en-US" sz="1400" spc="110" dirty="0">
                <a:cs typeface="Arial" panose="020B0604020202020204" pitchFamily="34" charset="0"/>
              </a:rPr>
              <a:t>the Indicator Data.</a:t>
            </a:r>
          </a:p>
        </p:txBody>
      </p:sp>
    </p:spTree>
    <p:extLst>
      <p:ext uri="{BB962C8B-B14F-4D97-AF65-F5344CB8AC3E}">
        <p14:creationId xmlns:p14="http://schemas.microsoft.com/office/powerpoint/2010/main" val="30052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5913-3F4C-2AC4-7133-D6CC8EC4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D82C5-3902-03E9-D1A1-3FD5A8F46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C8BE85-7DC7-89D7-78AF-8130E8696133}"/>
              </a:ext>
            </a:extLst>
          </p:cNvPr>
          <p:cNvGrpSpPr/>
          <p:nvPr/>
        </p:nvGrpSpPr>
        <p:grpSpPr>
          <a:xfrm>
            <a:off x="320040" y="4348066"/>
            <a:ext cx="595206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09F8B-6903-3ADE-90E3-5DEB331C99FD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13B79F-311B-7BDC-375D-ABB923902F55}"/>
                </a:ext>
              </a:extLst>
            </p:cNvPr>
            <p:cNvSpPr txBox="1"/>
            <p:nvPr/>
          </p:nvSpPr>
          <p:spPr>
            <a:xfrm>
              <a:off x="1576862" y="4850855"/>
              <a:ext cx="4695243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Mapping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5FE2A6-8B64-8D1A-5DAD-7DEA2010A016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D65DFF-38B3-2174-1225-F98D337C3AE6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387669-A37B-4CC0-A63A-A4A52FC0DFE9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83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47" y="907190"/>
            <a:ext cx="10457169" cy="587928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74014-96EF-2C91-54D2-EDE486609E3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697F8-6CD3-2BFD-02B6-5C47B61B4B13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“Import Mapping” sub-module available under the “Admin” module.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786D03-208E-9C79-A208-21BC0C8AFE35}"/>
              </a:ext>
            </a:extLst>
          </p:cNvPr>
          <p:cNvSpPr/>
          <p:nvPr/>
        </p:nvSpPr>
        <p:spPr>
          <a:xfrm>
            <a:off x="893029" y="3601329"/>
            <a:ext cx="1948646" cy="4169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3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1C486A-3A27-BD51-2E3C-68AC09901D66}"/>
              </a:ext>
            </a:extLst>
          </p:cNvPr>
          <p:cNvGrpSpPr/>
          <p:nvPr/>
        </p:nvGrpSpPr>
        <p:grpSpPr>
          <a:xfrm>
            <a:off x="954345" y="907190"/>
            <a:ext cx="10522119" cy="5879289"/>
            <a:chOff x="954345" y="907190"/>
            <a:chExt cx="10522119" cy="58792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763DE0-76A7-4C6E-6A4E-A53D0C34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5" y="907190"/>
              <a:ext cx="10457173" cy="587928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BC6227-64E1-B1ED-1FEE-ACD210F56F66}"/>
                </a:ext>
              </a:extLst>
            </p:cNvPr>
            <p:cNvSpPr/>
            <p:nvPr/>
          </p:nvSpPr>
          <p:spPr>
            <a:xfrm>
              <a:off x="11066695" y="1547937"/>
              <a:ext cx="409769" cy="3899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91F2A2-58C8-B976-9CBC-E6912F8C15E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FCAF4-13F9-6DF0-0E36-FACE70A29CCA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Mapping. </a:t>
            </a:r>
          </a:p>
        </p:txBody>
      </p:sp>
    </p:spTree>
    <p:extLst>
      <p:ext uri="{BB962C8B-B14F-4D97-AF65-F5344CB8AC3E}">
        <p14:creationId xmlns:p14="http://schemas.microsoft.com/office/powerpoint/2010/main" val="4139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8C09A3-8D10-2589-53C7-FEE7F8C4C369}"/>
              </a:ext>
            </a:extLst>
          </p:cNvPr>
          <p:cNvGrpSpPr/>
          <p:nvPr/>
        </p:nvGrpSpPr>
        <p:grpSpPr>
          <a:xfrm>
            <a:off x="954347" y="907190"/>
            <a:ext cx="10457168" cy="5879286"/>
            <a:chOff x="954347" y="907190"/>
            <a:chExt cx="10457168" cy="587928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7" y="907190"/>
              <a:ext cx="10457168" cy="587928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A8DA23-3F29-4E15-F4F5-BC188E168542}"/>
                </a:ext>
              </a:extLst>
            </p:cNvPr>
            <p:cNvSpPr/>
            <p:nvPr/>
          </p:nvSpPr>
          <p:spPr>
            <a:xfrm>
              <a:off x="7219658" y="6259376"/>
              <a:ext cx="992361" cy="3069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8F4A91-CC20-5712-6FA5-313109D1CAD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9E95B-F9A8-C925-5B6F-3FA063A761FA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to add data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</p:spTree>
    <p:extLst>
      <p:ext uri="{BB962C8B-B14F-4D97-AF65-F5344CB8AC3E}">
        <p14:creationId xmlns:p14="http://schemas.microsoft.com/office/powerpoint/2010/main" val="65888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E299A-3605-BE6B-509E-E678C72F4916}"/>
              </a:ext>
            </a:extLst>
          </p:cNvPr>
          <p:cNvGrpSpPr/>
          <p:nvPr/>
        </p:nvGrpSpPr>
        <p:grpSpPr>
          <a:xfrm>
            <a:off x="954347" y="905755"/>
            <a:ext cx="10457168" cy="5882156"/>
            <a:chOff x="954347" y="905755"/>
            <a:chExt cx="10457168" cy="588215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7" y="905755"/>
              <a:ext cx="10457168" cy="588215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A5859-181B-49C7-347A-F65E72D487DA}"/>
                </a:ext>
              </a:extLst>
            </p:cNvPr>
            <p:cNvSpPr/>
            <p:nvPr/>
          </p:nvSpPr>
          <p:spPr>
            <a:xfrm>
              <a:off x="9861453" y="2532185"/>
              <a:ext cx="1139482" cy="78779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840AF4-EEF2-D956-3FFB-CB44C7A5860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0466C-EC31-4921-E947-1C8249F2FAF1}"/>
              </a:ext>
            </a:extLst>
          </p:cNvPr>
          <p:cNvSpPr txBox="1"/>
          <p:nvPr/>
        </p:nvSpPr>
        <p:spPr>
          <a:xfrm>
            <a:off x="4052099" y="217332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 and delete </a:t>
            </a:r>
            <a:r>
              <a:rPr lang="en-US" sz="1400" spc="110" dirty="0">
                <a:cs typeface="Arial" panose="020B0604020202020204" pitchFamily="34" charset="0"/>
              </a:rPr>
              <a:t>the Mappings.</a:t>
            </a:r>
          </a:p>
        </p:txBody>
      </p:sp>
    </p:spTree>
    <p:extLst>
      <p:ext uri="{BB962C8B-B14F-4D97-AF65-F5344CB8AC3E}">
        <p14:creationId xmlns:p14="http://schemas.microsoft.com/office/powerpoint/2010/main" val="33648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F1FDA-298A-FC6D-E91D-52EE3676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C661-8C19-53AE-88CE-A3AED85B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6"/>
            <a:ext cx="12192000" cy="68544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094A92-8037-1B38-EFF0-3807BE8D17EB}"/>
              </a:ext>
            </a:extLst>
          </p:cNvPr>
          <p:cNvGrpSpPr/>
          <p:nvPr/>
        </p:nvGrpSpPr>
        <p:grpSpPr>
          <a:xfrm>
            <a:off x="320039" y="4348066"/>
            <a:ext cx="7037364" cy="3015356"/>
            <a:chOff x="320040" y="4284566"/>
            <a:chExt cx="5952066" cy="301535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22C0FF-3661-AF56-0C63-149D7286EAB7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C1371-FFA7-1F48-64AF-DDB9D0FABC7E}"/>
                </a:ext>
              </a:extLst>
            </p:cNvPr>
            <p:cNvSpPr txBox="1"/>
            <p:nvPr/>
          </p:nvSpPr>
          <p:spPr>
            <a:xfrm>
              <a:off x="1406080" y="4499155"/>
              <a:ext cx="4758939" cy="28007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– </a:t>
              </a:r>
            </a:p>
            <a:p>
              <a:r>
                <a:rPr lang="en-US" sz="4400" b="1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Type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78E2CD-D35F-85B6-A775-FED52CAC0E33}"/>
              </a:ext>
            </a:extLst>
          </p:cNvPr>
          <p:cNvGrpSpPr/>
          <p:nvPr/>
        </p:nvGrpSpPr>
        <p:grpSpPr>
          <a:xfrm>
            <a:off x="860290" y="4956970"/>
            <a:ext cx="716573" cy="1323439"/>
            <a:chOff x="438077" y="4925043"/>
            <a:chExt cx="716573" cy="1323439"/>
          </a:xfrm>
          <a:solidFill>
            <a:srgbClr val="0070C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66F77C-FACD-5C79-F09B-C5222E900C6E}"/>
                </a:ext>
              </a:extLst>
            </p:cNvPr>
            <p:cNvSpPr/>
            <p:nvPr/>
          </p:nvSpPr>
          <p:spPr>
            <a:xfrm>
              <a:off x="438077" y="4925043"/>
              <a:ext cx="71657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5DE78B-183D-2443-999B-5114AAF81F42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29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DE904-2990-B183-02AE-2060822107C3}"/>
              </a:ext>
            </a:extLst>
          </p:cNvPr>
          <p:cNvSpPr/>
          <p:nvPr/>
        </p:nvSpPr>
        <p:spPr>
          <a:xfrm>
            <a:off x="0" y="1"/>
            <a:ext cx="12192000" cy="1096296"/>
          </a:xfrm>
          <a:prstGeom prst="rect">
            <a:avLst/>
          </a:prstGeom>
          <a:solidFill>
            <a:srgbClr val="94FD6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D9874-7398-5922-1C72-8CA2FB56033D}"/>
              </a:ext>
            </a:extLst>
          </p:cNvPr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  <a:solidFill>
            <a:srgbClr val="009EDE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F703F8-82DE-4220-22D9-51F7ED1BD0B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833079-DBF8-4634-379A-7E71148854A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EA8881-1CF5-9741-E1D0-0CCF6C4D119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9B1B4F-A401-3E67-8291-7962973E7A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A0FAFD-397D-8E71-4B83-2755FBD6DC70}"/>
              </a:ext>
            </a:extLst>
          </p:cNvPr>
          <p:cNvGrpSpPr/>
          <p:nvPr/>
        </p:nvGrpSpPr>
        <p:grpSpPr>
          <a:xfrm>
            <a:off x="954348" y="905755"/>
            <a:ext cx="10457166" cy="5882156"/>
            <a:chOff x="954348" y="905755"/>
            <a:chExt cx="10457166" cy="588215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348" y="905755"/>
              <a:ext cx="10457166" cy="588215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A02338-AE53-23F1-11FC-22F2D92BA171}"/>
                </a:ext>
              </a:extLst>
            </p:cNvPr>
            <p:cNvSpPr/>
            <p:nvPr/>
          </p:nvSpPr>
          <p:spPr>
            <a:xfrm>
              <a:off x="2533055" y="4103724"/>
              <a:ext cx="1825030" cy="3992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DF63B1-D91D-4FCF-85AA-BFF0854C8EE0}"/>
              </a:ext>
            </a:extLst>
          </p:cNvPr>
          <p:cNvSpPr txBox="1"/>
          <p:nvPr/>
        </p:nvSpPr>
        <p:spPr>
          <a:xfrm>
            <a:off x="4052099" y="217332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“Classification Type” from the “Classification” sub-module available under the “Admin” module.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FF8AB-64FC-2B5E-16C9-A8DC0A131F2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TYPE</a:t>
            </a:r>
          </a:p>
        </p:txBody>
      </p:sp>
    </p:spTree>
    <p:extLst>
      <p:ext uri="{BB962C8B-B14F-4D97-AF65-F5344CB8AC3E}">
        <p14:creationId xmlns:p14="http://schemas.microsoft.com/office/powerpoint/2010/main" val="20096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10649</TotalTime>
  <Words>1676</Words>
  <Application>Microsoft Office PowerPoint</Application>
  <PresentationFormat>Widescreen</PresentationFormat>
  <Paragraphs>297</Paragraphs>
  <Slides>125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Arial</vt:lpstr>
      <vt:lpstr>Arial Black</vt:lpstr>
      <vt:lpstr>Calibri</vt:lpstr>
      <vt:lpstr>Calibri Light</vt:lpstr>
      <vt:lpstr>Century Gothic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singh</dc:creator>
  <cp:lastModifiedBy>shashvindu jha</cp:lastModifiedBy>
  <cp:revision>366</cp:revision>
  <dcterms:created xsi:type="dcterms:W3CDTF">2021-10-29T10:02:59Z</dcterms:created>
  <dcterms:modified xsi:type="dcterms:W3CDTF">2024-11-26T11:08:39Z</dcterms:modified>
</cp:coreProperties>
</file>